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7"/>
  </p:notesMasterIdLst>
  <p:handoutMasterIdLst>
    <p:handoutMasterId r:id="rId18"/>
  </p:handoutMasterIdLst>
  <p:sldIdLst>
    <p:sldId id="257" r:id="rId5"/>
    <p:sldId id="384" r:id="rId6"/>
    <p:sldId id="392" r:id="rId7"/>
    <p:sldId id="393" r:id="rId8"/>
    <p:sldId id="394" r:id="rId9"/>
    <p:sldId id="279" r:id="rId10"/>
    <p:sldId id="395" r:id="rId11"/>
    <p:sldId id="396" r:id="rId12"/>
    <p:sldId id="397" r:id="rId13"/>
    <p:sldId id="398" r:id="rId14"/>
    <p:sldId id="272" r:id="rId15"/>
    <p:sldId id="399" r:id="rId16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>
      <p:cViewPr>
        <p:scale>
          <a:sx n="45" d="100"/>
          <a:sy n="45" d="100"/>
        </p:scale>
        <p:origin x="2126" y="88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14" d="100"/>
          <a:sy n="114" d="100"/>
        </p:scale>
        <p:origin x="147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5B2E815-0D19-41DC-B01B-4D608769620A}" type="doc">
      <dgm:prSet loTypeId="urn:microsoft.com/office/officeart/2016/7/layout/RoundedRectangleTimeline" loCatId="other" qsTypeId="urn:microsoft.com/office/officeart/2005/8/quickstyle/simple1" qsCatId="simple" csTypeId="urn:microsoft.com/office/officeart/2005/8/colors/colorful5" csCatId="colorful" phldr="1"/>
      <dgm:spPr/>
      <dgm:t>
        <a:bodyPr rtlCol="0"/>
        <a:lstStyle/>
        <a:p>
          <a:pPr rtl="0"/>
          <a:endParaRPr lang="es-ES"/>
        </a:p>
      </dgm:t>
    </dgm:pt>
    <dgm:pt modelId="{4259F840-24E7-476F-9F30-482E46395856}">
      <dgm:prSet phldrT="[Text]" custT="1"/>
      <dgm:spPr/>
      <dgm:t>
        <a:bodyPr rtlCol="0"/>
        <a:lstStyle/>
        <a:p>
          <a:pPr rtl="0"/>
          <a:r>
            <a:rPr lang="es-ES" sz="1600" dirty="0">
              <a:latin typeface="+mn-lt"/>
            </a:rPr>
            <a:t>HTML, CSS, JS, SASS</a:t>
          </a:r>
        </a:p>
      </dgm:t>
    </dgm:pt>
    <dgm:pt modelId="{FCE8068D-7E50-4749-A8D0-ADEDAC5637B3}" type="parTrans" cxnId="{42EE41D1-3C16-4937-BB38-B076896C09A0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DCC444A4-F20A-48F5-A61E-47BFFF185A57}" type="sibTrans" cxnId="{42EE41D1-3C16-4937-BB38-B076896C09A0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B54C8F6C-BE1E-4EAB-B7A0-48DE01FFAA36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s-ES" sz="1800" dirty="0">
              <a:latin typeface="+mn-lt"/>
            </a:rPr>
            <a:t>Para la diferentes secciones se planea realizar un ajuste a </a:t>
          </a:r>
          <a:r>
            <a:rPr lang="es-ES" sz="1800" dirty="0" err="1">
              <a:latin typeface="+mn-lt"/>
            </a:rPr>
            <a:t>React</a:t>
          </a:r>
          <a:endParaRPr lang="es-ES" sz="1800" dirty="0">
            <a:latin typeface="+mn-lt"/>
          </a:endParaRPr>
        </a:p>
      </dgm:t>
    </dgm:pt>
    <dgm:pt modelId="{8DE7CD45-B7C0-432E-B819-6A7D97E31315}" type="parTrans" cxnId="{770CA1CC-3DDD-451E-AE83-A71CA570260C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C33B8BEF-A818-4A2F-A99A-E2B29895E184}" type="sibTrans" cxnId="{770CA1CC-3DDD-451E-AE83-A71CA570260C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E4033A39-DCC4-4038-9562-AEDDBBB37A99}">
      <dgm:prSet phldrT="[Text]" custT="1"/>
      <dgm:spPr/>
      <dgm:t>
        <a:bodyPr rtlCol="0"/>
        <a:lstStyle/>
        <a:p>
          <a:pPr rtl="0"/>
          <a:r>
            <a:rPr lang="es-ES" sz="1800" dirty="0" err="1">
              <a:latin typeface="+mn-lt"/>
            </a:rPr>
            <a:t>Node</a:t>
          </a:r>
          <a:r>
            <a:rPr lang="es-ES" sz="1800" dirty="0">
              <a:latin typeface="+mn-lt"/>
            </a:rPr>
            <a:t> y </a:t>
          </a:r>
          <a:r>
            <a:rPr lang="es-ES" sz="1800" dirty="0" err="1">
              <a:latin typeface="+mn-lt"/>
            </a:rPr>
            <a:t>MariaDB</a:t>
          </a:r>
          <a:endParaRPr lang="es-ES" sz="1800" dirty="0">
            <a:latin typeface="+mn-lt"/>
          </a:endParaRPr>
        </a:p>
      </dgm:t>
    </dgm:pt>
    <dgm:pt modelId="{048EEAE6-78BA-4B00-B7BB-9C22DBB1E8F4}" type="parTrans" cxnId="{32EF2862-2950-4DF8-BEA8-CD19460CCA31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80AB0E5B-0C58-465D-A545-5B21133D2849}" type="sibTrans" cxnId="{32EF2862-2950-4DF8-BEA8-CD19460CCA31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A4C0B4E4-70AD-4901-9E3F-7EA25DD6DAA1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s-ES" sz="1800" dirty="0">
              <a:latin typeface="+mn-lt"/>
            </a:rPr>
            <a:t>Para la Base de </a:t>
          </a:r>
          <a:r>
            <a:rPr lang="es-ES" sz="1800" u="sng" dirty="0">
              <a:latin typeface="+mn-lt"/>
            </a:rPr>
            <a:t>Datos</a:t>
          </a:r>
          <a:r>
            <a:rPr lang="es-ES" sz="1800" dirty="0">
              <a:latin typeface="+mn-lt"/>
            </a:rPr>
            <a:t> se utilizó </a:t>
          </a:r>
          <a:r>
            <a:rPr lang="es-ES" sz="1800" dirty="0" err="1">
              <a:latin typeface="+mn-lt"/>
            </a:rPr>
            <a:t>MariaDB</a:t>
          </a:r>
          <a:r>
            <a:rPr lang="es-ES" sz="1800" dirty="0">
              <a:latin typeface="+mn-lt"/>
            </a:rPr>
            <a:t>, sin embargo por comodidad se planea mudar a MongoDB</a:t>
          </a:r>
        </a:p>
      </dgm:t>
    </dgm:pt>
    <dgm:pt modelId="{701D9033-BAD3-4299-933F-A47AFDC2ECD0}" type="parTrans" cxnId="{5E74CB62-E52E-4CEE-8AA1-9812BFC0D67E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657DB10D-2517-48AA-B970-6D815DBD4123}" type="sibTrans" cxnId="{5E74CB62-E52E-4CEE-8AA1-9812BFC0D67E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87BF7896-20EA-4E8F-B6F4-A34EC5C9CB50}">
      <dgm:prSet phldrT="[Text]" custT="1"/>
      <dgm:spPr/>
      <dgm:t>
        <a:bodyPr rtlCol="0"/>
        <a:lstStyle/>
        <a:p>
          <a:pPr rtl="0"/>
          <a:r>
            <a:rPr lang="es-ES" sz="1800" dirty="0" err="1">
              <a:latin typeface="+mn-lt"/>
            </a:rPr>
            <a:t>React</a:t>
          </a:r>
          <a:r>
            <a:rPr lang="es-ES" sz="1800" dirty="0">
              <a:latin typeface="+mn-lt"/>
            </a:rPr>
            <a:t> Native</a:t>
          </a:r>
        </a:p>
      </dgm:t>
    </dgm:pt>
    <dgm:pt modelId="{05E47BA5-F724-4AEE-9B5B-401F18E028E6}" type="parTrans" cxnId="{92330C11-C197-4512-BDA4-8D8A69AF7D1C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D63CE73E-35DE-48C3-8753-7648BC953C0D}" type="sibTrans" cxnId="{92330C11-C197-4512-BDA4-8D8A69AF7D1C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43CBB0A2-9D75-4264-8A30-3E8974B40658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s-ES" sz="1800" dirty="0">
              <a:latin typeface="+mn-lt"/>
            </a:rPr>
            <a:t>Se comenzó una adaptación en </a:t>
          </a:r>
          <a:r>
            <a:rPr lang="es-ES" sz="1800" dirty="0" err="1">
              <a:latin typeface="+mn-lt"/>
            </a:rPr>
            <a:t>React</a:t>
          </a:r>
          <a:r>
            <a:rPr lang="es-ES" sz="1800" dirty="0">
              <a:latin typeface="+mn-lt"/>
            </a:rPr>
            <a:t> Native</a:t>
          </a:r>
        </a:p>
      </dgm:t>
    </dgm:pt>
    <dgm:pt modelId="{F806E590-5F8E-48A1-96AC-9E738290D2ED}" type="parTrans" cxnId="{4D2DF581-8128-4440-9E51-29109DC6ED52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20F77EFB-335C-4BC3-AD95-8421EDF343E6}" type="sibTrans" cxnId="{4D2DF581-8128-4440-9E51-29109DC6ED52}">
      <dgm:prSet/>
      <dgm:spPr/>
      <dgm:t>
        <a:bodyPr rtlCol="0"/>
        <a:lstStyle/>
        <a:p>
          <a:pPr rtl="0"/>
          <a:endParaRPr lang="es-ES" sz="1800">
            <a:latin typeface="+mn-lt"/>
          </a:endParaRPr>
        </a:p>
      </dgm:t>
    </dgm:pt>
    <dgm:pt modelId="{3DE6FF16-CA4D-4D34-ABEB-8BE6A40B5E52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s-ES" sz="1800" dirty="0" err="1">
              <a:latin typeface="+mn-lt"/>
            </a:rPr>
            <a:t>Firebase</a:t>
          </a:r>
          <a:r>
            <a:rPr lang="es-ES" sz="1800" baseline="0" dirty="0">
              <a:latin typeface="+mn-lt"/>
            </a:rPr>
            <a:t> </a:t>
          </a:r>
          <a:endParaRPr lang="es-ES" sz="1800" dirty="0">
            <a:latin typeface="+mn-lt"/>
          </a:endParaRPr>
        </a:p>
      </dgm:t>
    </dgm:pt>
    <dgm:pt modelId="{DA9CCCCB-8206-4757-82C8-F885E9D238B5}" type="parTrans" cxnId="{636DE8C5-F706-4BA5-855F-85FD2239E2BE}">
      <dgm:prSet/>
      <dgm:spPr/>
      <dgm:t>
        <a:bodyPr rtlCol="0"/>
        <a:lstStyle/>
        <a:p>
          <a:pPr rtl="0"/>
          <a:endParaRPr lang="es-ES" sz="1800"/>
        </a:p>
      </dgm:t>
    </dgm:pt>
    <dgm:pt modelId="{986162A7-6F89-4679-B40E-33A17DA21B73}" type="sibTrans" cxnId="{636DE8C5-F706-4BA5-855F-85FD2239E2BE}">
      <dgm:prSet/>
      <dgm:spPr/>
      <dgm:t>
        <a:bodyPr rtlCol="0"/>
        <a:lstStyle/>
        <a:p>
          <a:pPr rtl="0"/>
          <a:endParaRPr lang="es-ES" sz="1800"/>
        </a:p>
      </dgm:t>
    </dgm:pt>
    <dgm:pt modelId="{AC76BE15-3E8A-498B-91BD-CF772C26B6F1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s-ES" sz="1800" dirty="0">
              <a:latin typeface="+mn-lt"/>
            </a:rPr>
            <a:t>Expo</a:t>
          </a:r>
        </a:p>
      </dgm:t>
    </dgm:pt>
    <dgm:pt modelId="{00CCB400-064A-4EF5-9806-9534D9AC69AD}" type="parTrans" cxnId="{140A4778-8248-44DE-B78A-23C578A77D7E}">
      <dgm:prSet/>
      <dgm:spPr/>
      <dgm:t>
        <a:bodyPr rtlCol="0"/>
        <a:lstStyle/>
        <a:p>
          <a:pPr rtl="0"/>
          <a:endParaRPr lang="es-ES" sz="1800"/>
        </a:p>
      </dgm:t>
    </dgm:pt>
    <dgm:pt modelId="{662A3D6E-7238-444F-BC0B-C7A4321261DB}" type="sibTrans" cxnId="{140A4778-8248-44DE-B78A-23C578A77D7E}">
      <dgm:prSet/>
      <dgm:spPr/>
      <dgm:t>
        <a:bodyPr rtlCol="0"/>
        <a:lstStyle/>
        <a:p>
          <a:pPr rtl="0"/>
          <a:endParaRPr lang="es-ES" sz="1800"/>
        </a:p>
      </dgm:t>
    </dgm:pt>
    <dgm:pt modelId="{73820394-2159-4075-9E6F-217263B07F8B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s-ES" sz="1800" dirty="0"/>
            <a:t>Despliegue en EXPO</a:t>
          </a:r>
          <a:endParaRPr lang="es-ES" sz="1800" dirty="0">
            <a:latin typeface="+mn-lt"/>
          </a:endParaRPr>
        </a:p>
      </dgm:t>
    </dgm:pt>
    <dgm:pt modelId="{A861A835-3A0D-4B09-8870-87D7FDC7B27F}" type="parTrans" cxnId="{19CF03A0-47BE-4ABD-A62C-A27E16D6C5A3}">
      <dgm:prSet/>
      <dgm:spPr/>
      <dgm:t>
        <a:bodyPr rtlCol="0"/>
        <a:lstStyle/>
        <a:p>
          <a:pPr rtl="0"/>
          <a:endParaRPr lang="es-ES" sz="1800"/>
        </a:p>
      </dgm:t>
    </dgm:pt>
    <dgm:pt modelId="{D383A36B-470D-499F-AE13-85A6B2495524}" type="sibTrans" cxnId="{19CF03A0-47BE-4ABD-A62C-A27E16D6C5A3}">
      <dgm:prSet/>
      <dgm:spPr/>
      <dgm:t>
        <a:bodyPr rtlCol="0"/>
        <a:lstStyle/>
        <a:p>
          <a:pPr rtl="0"/>
          <a:endParaRPr lang="es-ES" sz="1800"/>
        </a:p>
      </dgm:t>
    </dgm:pt>
    <dgm:pt modelId="{C032D242-8D23-4EEC-A10A-7B0691E5A409}">
      <dgm:prSet phldrT="[Text]" custT="1"/>
      <dgm:spPr/>
      <dgm:t>
        <a:bodyPr rtlCol="0"/>
        <a:lstStyle/>
        <a:p>
          <a:pPr rtl="0">
            <a:buFont typeface="Symbol" panose="05050102010706020507" pitchFamily="18" charset="2"/>
            <a:buChar char=""/>
          </a:pPr>
          <a:r>
            <a:rPr lang="es-ES" sz="1800" dirty="0">
              <a:latin typeface="+mn-lt"/>
            </a:rPr>
            <a:t>Para esta App se realizan pruebas en </a:t>
          </a:r>
          <a:r>
            <a:rPr lang="es-ES" sz="1800" dirty="0" err="1">
              <a:latin typeface="+mn-lt"/>
            </a:rPr>
            <a:t>Firebase</a:t>
          </a:r>
          <a:endParaRPr lang="es-ES" sz="1800" dirty="0">
            <a:latin typeface="+mn-lt"/>
          </a:endParaRPr>
        </a:p>
      </dgm:t>
    </dgm:pt>
    <dgm:pt modelId="{167DA838-BF1F-42A4-81E8-806F40795A14}" type="parTrans" cxnId="{D9403C73-FB83-47D6-85AE-067D49ED63F2}">
      <dgm:prSet/>
      <dgm:spPr/>
      <dgm:t>
        <a:bodyPr rtlCol="0"/>
        <a:lstStyle/>
        <a:p>
          <a:pPr rtl="0"/>
          <a:endParaRPr lang="es-ES" sz="1800"/>
        </a:p>
      </dgm:t>
    </dgm:pt>
    <dgm:pt modelId="{7EFA60CA-572D-434D-B452-A4ACBAEB4D2C}" type="sibTrans" cxnId="{D9403C73-FB83-47D6-85AE-067D49ED63F2}">
      <dgm:prSet/>
      <dgm:spPr/>
      <dgm:t>
        <a:bodyPr rtlCol="0"/>
        <a:lstStyle/>
        <a:p>
          <a:pPr rtl="0"/>
          <a:endParaRPr lang="es-ES" sz="1800"/>
        </a:p>
      </dgm:t>
    </dgm:pt>
    <dgm:pt modelId="{196C9F68-3606-4282-A4C6-4485F1280B5F}" type="pres">
      <dgm:prSet presAssocID="{E5B2E815-0D19-41DC-B01B-4D608769620A}" presName="Name0" presStyleCnt="0">
        <dgm:presLayoutVars>
          <dgm:chMax/>
          <dgm:chPref/>
          <dgm:animLvl val="lvl"/>
        </dgm:presLayoutVars>
      </dgm:prSet>
      <dgm:spPr/>
    </dgm:pt>
    <dgm:pt modelId="{68D8AC18-502F-4825-B069-75605ADB3A40}" type="pres">
      <dgm:prSet presAssocID="{4259F840-24E7-476F-9F30-482E46395856}" presName="composite1" presStyleCnt="0"/>
      <dgm:spPr/>
    </dgm:pt>
    <dgm:pt modelId="{E088D226-49D7-4C30-90DC-CA1755D98829}" type="pres">
      <dgm:prSet presAssocID="{4259F840-24E7-476F-9F30-482E46395856}" presName="parent1" presStyleLbl="alignNode1" presStyleIdx="0" presStyleCnt="5">
        <dgm:presLayoutVars>
          <dgm:chMax val="1"/>
          <dgm:chPref val="1"/>
          <dgm:bulletEnabled val="1"/>
        </dgm:presLayoutVars>
      </dgm:prSet>
      <dgm:spPr/>
    </dgm:pt>
    <dgm:pt modelId="{45A02F84-C6CB-43F5-AEE4-3EA66C2BD25F}" type="pres">
      <dgm:prSet presAssocID="{4259F840-24E7-476F-9F30-482E46395856}" presName="Childtext1" presStyleLbl="revTx" presStyleIdx="0" presStyleCnt="5">
        <dgm:presLayoutVars>
          <dgm:bulletEnabled val="1"/>
        </dgm:presLayoutVars>
      </dgm:prSet>
      <dgm:spPr/>
    </dgm:pt>
    <dgm:pt modelId="{6BA46904-CB7C-4538-BD49-D3891EF19552}" type="pres">
      <dgm:prSet presAssocID="{4259F840-24E7-476F-9F30-482E46395856}" presName="ConnectLine1" presStyleLbl="sibTrans1D1" presStyleIdx="0" presStyleCnt="5"/>
      <dgm:spPr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049FDBD0-77FE-49D1-A275-A272C8C5E426}" type="pres">
      <dgm:prSet presAssocID="{4259F840-24E7-476F-9F30-482E46395856}" presName="ConnectLineEnd1" presStyleLbl="lnNode1" presStyleIdx="0" presStyleCnt="5"/>
      <dgm:spPr/>
    </dgm:pt>
    <dgm:pt modelId="{CB26EA94-33BB-4F98-9E1E-2237D4831263}" type="pres">
      <dgm:prSet presAssocID="{4259F840-24E7-476F-9F30-482E46395856}" presName="EmptyPane1" presStyleCnt="0"/>
      <dgm:spPr/>
    </dgm:pt>
    <dgm:pt modelId="{606F1DBF-510E-4065-ACCB-3EBDA85CFB92}" type="pres">
      <dgm:prSet presAssocID="{DCC444A4-F20A-48F5-A61E-47BFFF185A57}" presName="spaceBetweenRectangles1" presStyleCnt="0"/>
      <dgm:spPr/>
    </dgm:pt>
    <dgm:pt modelId="{07989479-D1A2-4D15-AA3A-B0CFFB9F91D9}" type="pres">
      <dgm:prSet presAssocID="{E4033A39-DCC4-4038-9562-AEDDBBB37A99}" presName="composite1" presStyleCnt="0"/>
      <dgm:spPr/>
    </dgm:pt>
    <dgm:pt modelId="{539615E2-3277-4D8E-8484-FF5088C8BF01}" type="pres">
      <dgm:prSet presAssocID="{E4033A39-DCC4-4038-9562-AEDDBBB37A99}" presName="parent1" presStyleLbl="alignNode1" presStyleIdx="1" presStyleCnt="5">
        <dgm:presLayoutVars>
          <dgm:chMax val="1"/>
          <dgm:chPref val="1"/>
          <dgm:bulletEnabled val="1"/>
        </dgm:presLayoutVars>
      </dgm:prSet>
      <dgm:spPr/>
    </dgm:pt>
    <dgm:pt modelId="{FEBD3C2A-A340-470A-A475-AE614EA07678}" type="pres">
      <dgm:prSet presAssocID="{E4033A39-DCC4-4038-9562-AEDDBBB37A99}" presName="Childtext1" presStyleLbl="revTx" presStyleIdx="1" presStyleCnt="5">
        <dgm:presLayoutVars>
          <dgm:bulletEnabled val="1"/>
        </dgm:presLayoutVars>
      </dgm:prSet>
      <dgm:spPr/>
    </dgm:pt>
    <dgm:pt modelId="{080474C8-0FEA-4FD1-97F1-0978CFB4A37F}" type="pres">
      <dgm:prSet presAssocID="{E4033A39-DCC4-4038-9562-AEDDBBB37A99}" presName="ConnectLine1" presStyleLbl="sibTrans1D1" presStyleIdx="1" presStyleCnt="5"/>
      <dgm:spPr>
        <a:noFill/>
        <a:ln w="6350" cap="flat" cmpd="sng" algn="ctr">
          <a:solidFill>
            <a:schemeClr val="accent5">
              <a:hueOff val="90002"/>
              <a:satOff val="2173"/>
              <a:lumOff val="-10490"/>
              <a:alphaOff val="0"/>
            </a:schemeClr>
          </a:solidFill>
          <a:prstDash val="dash"/>
          <a:miter lim="800000"/>
        </a:ln>
        <a:effectLst/>
      </dgm:spPr>
    </dgm:pt>
    <dgm:pt modelId="{4797FB61-2602-4A58-81E6-6F133DB1E419}" type="pres">
      <dgm:prSet presAssocID="{E4033A39-DCC4-4038-9562-AEDDBBB37A99}" presName="ConnectLineEnd1" presStyleLbl="lnNode1" presStyleIdx="1" presStyleCnt="5"/>
      <dgm:spPr/>
    </dgm:pt>
    <dgm:pt modelId="{3ADF0AE3-D759-4F4F-8135-572855211847}" type="pres">
      <dgm:prSet presAssocID="{E4033A39-DCC4-4038-9562-AEDDBBB37A99}" presName="EmptyPane1" presStyleCnt="0"/>
      <dgm:spPr/>
    </dgm:pt>
    <dgm:pt modelId="{B0CD7A53-7149-45F2-83E8-36717D7878A1}" type="pres">
      <dgm:prSet presAssocID="{80AB0E5B-0C58-465D-A545-5B21133D2849}" presName="spaceBetweenRectangles1" presStyleCnt="0"/>
      <dgm:spPr/>
    </dgm:pt>
    <dgm:pt modelId="{FB379A6E-C0F9-420B-90FC-2785E757E6AE}" type="pres">
      <dgm:prSet presAssocID="{87BF7896-20EA-4E8F-B6F4-A34EC5C9CB50}" presName="composite1" presStyleCnt="0"/>
      <dgm:spPr/>
    </dgm:pt>
    <dgm:pt modelId="{9D82041D-873A-4600-A9C7-C0A0ADFB138B}" type="pres">
      <dgm:prSet presAssocID="{87BF7896-20EA-4E8F-B6F4-A34EC5C9CB50}" presName="parent1" presStyleLbl="alignNode1" presStyleIdx="2" presStyleCnt="5">
        <dgm:presLayoutVars>
          <dgm:chMax val="1"/>
          <dgm:chPref val="1"/>
          <dgm:bulletEnabled val="1"/>
        </dgm:presLayoutVars>
      </dgm:prSet>
      <dgm:spPr/>
    </dgm:pt>
    <dgm:pt modelId="{80CDBBF8-C6B4-4166-87C1-DC9120CC7586}" type="pres">
      <dgm:prSet presAssocID="{87BF7896-20EA-4E8F-B6F4-A34EC5C9CB50}" presName="Childtext1" presStyleLbl="revTx" presStyleIdx="2" presStyleCnt="5">
        <dgm:presLayoutVars>
          <dgm:bulletEnabled val="1"/>
        </dgm:presLayoutVars>
      </dgm:prSet>
      <dgm:spPr/>
    </dgm:pt>
    <dgm:pt modelId="{89759DE5-9F8A-470E-A6D8-F13BB4DEE93D}" type="pres">
      <dgm:prSet presAssocID="{87BF7896-20EA-4E8F-B6F4-A34EC5C9CB50}" presName="ConnectLine1" presStyleLbl="sibTrans1D1" presStyleIdx="2" presStyleCnt="5"/>
      <dgm:spPr>
        <a:noFill/>
        <a:ln w="6350" cap="flat" cmpd="sng" algn="ctr">
          <a:solidFill>
            <a:schemeClr val="accent5">
              <a:hueOff val="180003"/>
              <a:satOff val="4346"/>
              <a:lumOff val="-20980"/>
              <a:alphaOff val="0"/>
            </a:schemeClr>
          </a:solidFill>
          <a:prstDash val="dash"/>
          <a:miter lim="800000"/>
        </a:ln>
        <a:effectLst/>
      </dgm:spPr>
    </dgm:pt>
    <dgm:pt modelId="{07CCF286-8B46-4A20-ACAC-84BA2D6EFBBC}" type="pres">
      <dgm:prSet presAssocID="{87BF7896-20EA-4E8F-B6F4-A34EC5C9CB50}" presName="ConnectLineEnd1" presStyleLbl="lnNode1" presStyleIdx="2" presStyleCnt="5"/>
      <dgm:spPr/>
    </dgm:pt>
    <dgm:pt modelId="{4624FC32-5405-42B1-B5CC-DF0659852A58}" type="pres">
      <dgm:prSet presAssocID="{87BF7896-20EA-4E8F-B6F4-A34EC5C9CB50}" presName="EmptyPane1" presStyleCnt="0"/>
      <dgm:spPr/>
    </dgm:pt>
    <dgm:pt modelId="{8C327064-3851-4ECF-AAB7-82B51711041E}" type="pres">
      <dgm:prSet presAssocID="{D63CE73E-35DE-48C3-8753-7648BC953C0D}" presName="spaceBetweenRectangles1" presStyleCnt="0"/>
      <dgm:spPr/>
    </dgm:pt>
    <dgm:pt modelId="{3ADEA4DF-6814-494D-9D3D-41947417052B}" type="pres">
      <dgm:prSet presAssocID="{3DE6FF16-CA4D-4D34-ABEB-8BE6A40B5E52}" presName="composite1" presStyleCnt="0"/>
      <dgm:spPr/>
    </dgm:pt>
    <dgm:pt modelId="{74CD3FF2-195B-429B-BC6F-5B5A7FED2BE2}" type="pres">
      <dgm:prSet presAssocID="{3DE6FF16-CA4D-4D34-ABEB-8BE6A40B5E52}" presName="parent1" presStyleLbl="alignNode1" presStyleIdx="3" presStyleCnt="5">
        <dgm:presLayoutVars>
          <dgm:chMax val="1"/>
          <dgm:chPref val="1"/>
          <dgm:bulletEnabled val="1"/>
        </dgm:presLayoutVars>
      </dgm:prSet>
      <dgm:spPr/>
    </dgm:pt>
    <dgm:pt modelId="{1BB5FD64-47F9-47A3-911F-535BFE17A3B9}" type="pres">
      <dgm:prSet presAssocID="{3DE6FF16-CA4D-4D34-ABEB-8BE6A40B5E52}" presName="Childtext1" presStyleLbl="revTx" presStyleIdx="3" presStyleCnt="5">
        <dgm:presLayoutVars>
          <dgm:bulletEnabled val="1"/>
        </dgm:presLayoutVars>
      </dgm:prSet>
      <dgm:spPr/>
    </dgm:pt>
    <dgm:pt modelId="{FE9B27EB-7AC7-485A-9A55-41E8118F9EAF}" type="pres">
      <dgm:prSet presAssocID="{3DE6FF16-CA4D-4D34-ABEB-8BE6A40B5E52}" presName="ConnectLine1" presStyleLbl="sibTrans1D1" presStyleIdx="3" presStyleCnt="5"/>
      <dgm:spPr>
        <a:noFill/>
        <a:ln w="6350" cap="flat" cmpd="sng" algn="ctr">
          <a:solidFill>
            <a:schemeClr val="accent5">
              <a:hueOff val="270005"/>
              <a:satOff val="6519"/>
              <a:lumOff val="-31471"/>
              <a:alphaOff val="0"/>
            </a:schemeClr>
          </a:solidFill>
          <a:prstDash val="dash"/>
          <a:miter lim="800000"/>
        </a:ln>
        <a:effectLst/>
      </dgm:spPr>
    </dgm:pt>
    <dgm:pt modelId="{46BD4721-4664-4AD0-9F11-DBE7E0B207D5}" type="pres">
      <dgm:prSet presAssocID="{3DE6FF16-CA4D-4D34-ABEB-8BE6A40B5E52}" presName="ConnectLineEnd1" presStyleLbl="lnNode1" presStyleIdx="3" presStyleCnt="5"/>
      <dgm:spPr/>
    </dgm:pt>
    <dgm:pt modelId="{69028BD0-349D-4B47-B1F4-B64C6478DE3C}" type="pres">
      <dgm:prSet presAssocID="{3DE6FF16-CA4D-4D34-ABEB-8BE6A40B5E52}" presName="EmptyPane1" presStyleCnt="0"/>
      <dgm:spPr/>
    </dgm:pt>
    <dgm:pt modelId="{619CFBB1-86F5-45A6-80BA-23F97450662F}" type="pres">
      <dgm:prSet presAssocID="{986162A7-6F89-4679-B40E-33A17DA21B73}" presName="spaceBetweenRectangles1" presStyleCnt="0"/>
      <dgm:spPr/>
    </dgm:pt>
    <dgm:pt modelId="{E4E0A96A-AF87-442A-A1A3-64B8F3CFC7FE}" type="pres">
      <dgm:prSet presAssocID="{AC76BE15-3E8A-498B-91BD-CF772C26B6F1}" presName="composite1" presStyleCnt="0"/>
      <dgm:spPr/>
    </dgm:pt>
    <dgm:pt modelId="{483E7832-9872-48C4-8E65-DCB39D4CDBDF}" type="pres">
      <dgm:prSet presAssocID="{AC76BE15-3E8A-498B-91BD-CF772C26B6F1}" presName="parent1" presStyleLbl="alignNode1" presStyleIdx="4" presStyleCnt="5">
        <dgm:presLayoutVars>
          <dgm:chMax val="1"/>
          <dgm:chPref val="1"/>
          <dgm:bulletEnabled val="1"/>
        </dgm:presLayoutVars>
      </dgm:prSet>
      <dgm:spPr/>
    </dgm:pt>
    <dgm:pt modelId="{1FA3C236-5719-4A33-A6BB-80FA85F940E3}" type="pres">
      <dgm:prSet presAssocID="{AC76BE15-3E8A-498B-91BD-CF772C26B6F1}" presName="Childtext1" presStyleLbl="revTx" presStyleIdx="4" presStyleCnt="5">
        <dgm:presLayoutVars>
          <dgm:bulletEnabled val="1"/>
        </dgm:presLayoutVars>
      </dgm:prSet>
      <dgm:spPr/>
    </dgm:pt>
    <dgm:pt modelId="{18F1C823-9ACD-4FCD-8102-F468DCE57A45}" type="pres">
      <dgm:prSet presAssocID="{AC76BE15-3E8A-498B-91BD-CF772C26B6F1}" presName="ConnectLine1" presStyleLbl="sibTrans1D1" presStyleIdx="4" presStyleCnt="5"/>
      <dgm:spPr>
        <a:noFill/>
        <a:ln w="635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dash"/>
          <a:miter lim="800000"/>
        </a:ln>
        <a:effectLst/>
      </dgm:spPr>
    </dgm:pt>
    <dgm:pt modelId="{F8AD0AB8-BBDF-4F0A-A6A0-850E289DD521}" type="pres">
      <dgm:prSet presAssocID="{AC76BE15-3E8A-498B-91BD-CF772C26B6F1}" presName="ConnectLineEnd1" presStyleLbl="lnNode1" presStyleIdx="4" presStyleCnt="5"/>
      <dgm:spPr/>
    </dgm:pt>
    <dgm:pt modelId="{11CAE2E7-2E06-450A-A729-9C2DCEF85421}" type="pres">
      <dgm:prSet presAssocID="{AC76BE15-3E8A-498B-91BD-CF772C26B6F1}" presName="EmptyPane1" presStyleCnt="0"/>
      <dgm:spPr/>
    </dgm:pt>
  </dgm:ptLst>
  <dgm:cxnLst>
    <dgm:cxn modelId="{58AF9605-98E3-490C-9551-60E5D74419A2}" type="presOf" srcId="{3DE6FF16-CA4D-4D34-ABEB-8BE6A40B5E52}" destId="{74CD3FF2-195B-429B-BC6F-5B5A7FED2BE2}" srcOrd="0" destOrd="0" presId="urn:microsoft.com/office/officeart/2016/7/layout/RoundedRectangleTimeline"/>
    <dgm:cxn modelId="{467F290A-9E2A-412E-AF06-428DAA68BEDD}" type="presOf" srcId="{E4033A39-DCC4-4038-9562-AEDDBBB37A99}" destId="{539615E2-3277-4D8E-8484-FF5088C8BF01}" srcOrd="0" destOrd="0" presId="urn:microsoft.com/office/officeart/2016/7/layout/RoundedRectangleTimeline"/>
    <dgm:cxn modelId="{A2A50010-8F67-49E4-9B0A-E0F7FDA9656C}" type="presOf" srcId="{B54C8F6C-BE1E-4EAB-B7A0-48DE01FFAA36}" destId="{45A02F84-C6CB-43F5-AEE4-3EA66C2BD25F}" srcOrd="0" destOrd="0" presId="urn:microsoft.com/office/officeart/2016/7/layout/RoundedRectangleTimeline"/>
    <dgm:cxn modelId="{92330C11-C197-4512-BDA4-8D8A69AF7D1C}" srcId="{E5B2E815-0D19-41DC-B01B-4D608769620A}" destId="{87BF7896-20EA-4E8F-B6F4-A34EC5C9CB50}" srcOrd="2" destOrd="0" parTransId="{05E47BA5-F724-4AEE-9B5B-401F18E028E6}" sibTransId="{D63CE73E-35DE-48C3-8753-7648BC953C0D}"/>
    <dgm:cxn modelId="{D88F5139-A3BF-4F98-ABB0-AEE7243465CB}" type="presOf" srcId="{87BF7896-20EA-4E8F-B6F4-A34EC5C9CB50}" destId="{9D82041D-873A-4600-A9C7-C0A0ADFB138B}" srcOrd="0" destOrd="0" presId="urn:microsoft.com/office/officeart/2016/7/layout/RoundedRectangleTimeline"/>
    <dgm:cxn modelId="{32EF2862-2950-4DF8-BEA8-CD19460CCA31}" srcId="{E5B2E815-0D19-41DC-B01B-4D608769620A}" destId="{E4033A39-DCC4-4038-9562-AEDDBBB37A99}" srcOrd="1" destOrd="0" parTransId="{048EEAE6-78BA-4B00-B7BB-9C22DBB1E8F4}" sibTransId="{80AB0E5B-0C58-465D-A545-5B21133D2849}"/>
    <dgm:cxn modelId="{5E74CB62-E52E-4CEE-8AA1-9812BFC0D67E}" srcId="{E4033A39-DCC4-4038-9562-AEDDBBB37A99}" destId="{A4C0B4E4-70AD-4901-9E3F-7EA25DD6DAA1}" srcOrd="0" destOrd="0" parTransId="{701D9033-BAD3-4299-933F-A47AFDC2ECD0}" sibTransId="{657DB10D-2517-48AA-B970-6D815DBD4123}"/>
    <dgm:cxn modelId="{4653A150-E557-4235-B1A1-18156274D965}" type="presOf" srcId="{4259F840-24E7-476F-9F30-482E46395856}" destId="{E088D226-49D7-4C30-90DC-CA1755D98829}" srcOrd="0" destOrd="0" presId="urn:microsoft.com/office/officeart/2016/7/layout/RoundedRectangleTimeline"/>
    <dgm:cxn modelId="{E6B56652-B46A-4546-9536-64D675143F1B}" type="presOf" srcId="{A4C0B4E4-70AD-4901-9E3F-7EA25DD6DAA1}" destId="{FEBD3C2A-A340-470A-A475-AE614EA07678}" srcOrd="0" destOrd="0" presId="urn:microsoft.com/office/officeart/2016/7/layout/RoundedRectangleTimeline"/>
    <dgm:cxn modelId="{D9403C73-FB83-47D6-85AE-067D49ED63F2}" srcId="{3DE6FF16-CA4D-4D34-ABEB-8BE6A40B5E52}" destId="{C032D242-8D23-4EEC-A10A-7B0691E5A409}" srcOrd="0" destOrd="0" parTransId="{167DA838-BF1F-42A4-81E8-806F40795A14}" sibTransId="{7EFA60CA-572D-434D-B452-A4ACBAEB4D2C}"/>
    <dgm:cxn modelId="{140A4778-8248-44DE-B78A-23C578A77D7E}" srcId="{E5B2E815-0D19-41DC-B01B-4D608769620A}" destId="{AC76BE15-3E8A-498B-91BD-CF772C26B6F1}" srcOrd="4" destOrd="0" parTransId="{00CCB400-064A-4EF5-9806-9534D9AC69AD}" sibTransId="{662A3D6E-7238-444F-BC0B-C7A4321261DB}"/>
    <dgm:cxn modelId="{020D505A-97FA-43DD-A9A1-2501AD46F8AF}" type="presOf" srcId="{43CBB0A2-9D75-4264-8A30-3E8974B40658}" destId="{80CDBBF8-C6B4-4166-87C1-DC9120CC7586}" srcOrd="0" destOrd="0" presId="urn:microsoft.com/office/officeart/2016/7/layout/RoundedRectangleTimeline"/>
    <dgm:cxn modelId="{4D2DF581-8128-4440-9E51-29109DC6ED52}" srcId="{87BF7896-20EA-4E8F-B6F4-A34EC5C9CB50}" destId="{43CBB0A2-9D75-4264-8A30-3E8974B40658}" srcOrd="0" destOrd="0" parTransId="{F806E590-5F8E-48A1-96AC-9E738290D2ED}" sibTransId="{20F77EFB-335C-4BC3-AD95-8421EDF343E6}"/>
    <dgm:cxn modelId="{67A67F8B-14DC-457C-93BE-25105825881F}" type="presOf" srcId="{AC76BE15-3E8A-498B-91BD-CF772C26B6F1}" destId="{483E7832-9872-48C4-8E65-DCB39D4CDBDF}" srcOrd="0" destOrd="0" presId="urn:microsoft.com/office/officeart/2016/7/layout/RoundedRectangleTimeline"/>
    <dgm:cxn modelId="{C8CAF48F-322D-43C3-A68B-40DA904320AC}" type="presOf" srcId="{E5B2E815-0D19-41DC-B01B-4D608769620A}" destId="{196C9F68-3606-4282-A4C6-4485F1280B5F}" srcOrd="0" destOrd="0" presId="urn:microsoft.com/office/officeart/2016/7/layout/RoundedRectangleTimeline"/>
    <dgm:cxn modelId="{19CF03A0-47BE-4ABD-A62C-A27E16D6C5A3}" srcId="{AC76BE15-3E8A-498B-91BD-CF772C26B6F1}" destId="{73820394-2159-4075-9E6F-217263B07F8B}" srcOrd="0" destOrd="0" parTransId="{A861A835-3A0D-4B09-8870-87D7FDC7B27F}" sibTransId="{D383A36B-470D-499F-AE13-85A6B2495524}"/>
    <dgm:cxn modelId="{D473BBA6-FF54-423D-9B9B-875C8AA2545B}" type="presOf" srcId="{73820394-2159-4075-9E6F-217263B07F8B}" destId="{1FA3C236-5719-4A33-A6BB-80FA85F940E3}" srcOrd="0" destOrd="0" presId="urn:microsoft.com/office/officeart/2016/7/layout/RoundedRectangleTimeline"/>
    <dgm:cxn modelId="{636DE8C5-F706-4BA5-855F-85FD2239E2BE}" srcId="{E5B2E815-0D19-41DC-B01B-4D608769620A}" destId="{3DE6FF16-CA4D-4D34-ABEB-8BE6A40B5E52}" srcOrd="3" destOrd="0" parTransId="{DA9CCCCB-8206-4757-82C8-F885E9D238B5}" sibTransId="{986162A7-6F89-4679-B40E-33A17DA21B73}"/>
    <dgm:cxn modelId="{770CA1CC-3DDD-451E-AE83-A71CA570260C}" srcId="{4259F840-24E7-476F-9F30-482E46395856}" destId="{B54C8F6C-BE1E-4EAB-B7A0-48DE01FFAA36}" srcOrd="0" destOrd="0" parTransId="{8DE7CD45-B7C0-432E-B819-6A7D97E31315}" sibTransId="{C33B8BEF-A818-4A2F-A99A-E2B29895E184}"/>
    <dgm:cxn modelId="{42EE41D1-3C16-4937-BB38-B076896C09A0}" srcId="{E5B2E815-0D19-41DC-B01B-4D608769620A}" destId="{4259F840-24E7-476F-9F30-482E46395856}" srcOrd="0" destOrd="0" parTransId="{FCE8068D-7E50-4749-A8D0-ADEDAC5637B3}" sibTransId="{DCC444A4-F20A-48F5-A61E-47BFFF185A57}"/>
    <dgm:cxn modelId="{546179F7-5E1B-4360-8938-B9238DA6DE5D}" type="presOf" srcId="{C032D242-8D23-4EEC-A10A-7B0691E5A409}" destId="{1BB5FD64-47F9-47A3-911F-535BFE17A3B9}" srcOrd="0" destOrd="0" presId="urn:microsoft.com/office/officeart/2016/7/layout/RoundedRectangleTimeline"/>
    <dgm:cxn modelId="{B5EA3CD6-0576-4168-82C9-9ADC0803B31E}" type="presParOf" srcId="{196C9F68-3606-4282-A4C6-4485F1280B5F}" destId="{68D8AC18-502F-4825-B069-75605ADB3A40}" srcOrd="0" destOrd="0" presId="urn:microsoft.com/office/officeart/2016/7/layout/RoundedRectangleTimeline"/>
    <dgm:cxn modelId="{30A197C5-075F-4643-BF26-64BC9FAF532F}" type="presParOf" srcId="{68D8AC18-502F-4825-B069-75605ADB3A40}" destId="{E088D226-49D7-4C30-90DC-CA1755D98829}" srcOrd="0" destOrd="0" presId="urn:microsoft.com/office/officeart/2016/7/layout/RoundedRectangleTimeline"/>
    <dgm:cxn modelId="{DBAA9861-CCB2-4B8A-A3AA-B305A4B5783E}" type="presParOf" srcId="{68D8AC18-502F-4825-B069-75605ADB3A40}" destId="{45A02F84-C6CB-43F5-AEE4-3EA66C2BD25F}" srcOrd="1" destOrd="0" presId="urn:microsoft.com/office/officeart/2016/7/layout/RoundedRectangleTimeline"/>
    <dgm:cxn modelId="{3F249148-C6F7-40D3-8583-B11C276DE023}" type="presParOf" srcId="{68D8AC18-502F-4825-B069-75605ADB3A40}" destId="{6BA46904-CB7C-4538-BD49-D3891EF19552}" srcOrd="2" destOrd="0" presId="urn:microsoft.com/office/officeart/2016/7/layout/RoundedRectangleTimeline"/>
    <dgm:cxn modelId="{337BF8D5-8206-4D0E-857F-BA46391BB745}" type="presParOf" srcId="{68D8AC18-502F-4825-B069-75605ADB3A40}" destId="{049FDBD0-77FE-49D1-A275-A272C8C5E426}" srcOrd="3" destOrd="0" presId="urn:microsoft.com/office/officeart/2016/7/layout/RoundedRectangleTimeline"/>
    <dgm:cxn modelId="{8E042F31-23CC-40C0-92DC-707183B24E81}" type="presParOf" srcId="{68D8AC18-502F-4825-B069-75605ADB3A40}" destId="{CB26EA94-33BB-4F98-9E1E-2237D4831263}" srcOrd="4" destOrd="0" presId="urn:microsoft.com/office/officeart/2016/7/layout/RoundedRectangleTimeline"/>
    <dgm:cxn modelId="{16926BC1-FC34-413E-B35A-2F54A781CCCD}" type="presParOf" srcId="{196C9F68-3606-4282-A4C6-4485F1280B5F}" destId="{606F1DBF-510E-4065-ACCB-3EBDA85CFB92}" srcOrd="1" destOrd="0" presId="urn:microsoft.com/office/officeart/2016/7/layout/RoundedRectangleTimeline"/>
    <dgm:cxn modelId="{42F07C1F-C715-41B1-8356-B99F8CE1AC01}" type="presParOf" srcId="{196C9F68-3606-4282-A4C6-4485F1280B5F}" destId="{07989479-D1A2-4D15-AA3A-B0CFFB9F91D9}" srcOrd="2" destOrd="0" presId="urn:microsoft.com/office/officeart/2016/7/layout/RoundedRectangleTimeline"/>
    <dgm:cxn modelId="{5856EE22-FE01-4788-BBF3-407A68D5A730}" type="presParOf" srcId="{07989479-D1A2-4D15-AA3A-B0CFFB9F91D9}" destId="{539615E2-3277-4D8E-8484-FF5088C8BF01}" srcOrd="0" destOrd="0" presId="urn:microsoft.com/office/officeart/2016/7/layout/RoundedRectangleTimeline"/>
    <dgm:cxn modelId="{3004EE47-5347-4BBA-95CC-D947A73AE485}" type="presParOf" srcId="{07989479-D1A2-4D15-AA3A-B0CFFB9F91D9}" destId="{FEBD3C2A-A340-470A-A475-AE614EA07678}" srcOrd="1" destOrd="0" presId="urn:microsoft.com/office/officeart/2016/7/layout/RoundedRectangleTimeline"/>
    <dgm:cxn modelId="{400A75AC-5289-4270-AC07-416891AF3888}" type="presParOf" srcId="{07989479-D1A2-4D15-AA3A-B0CFFB9F91D9}" destId="{080474C8-0FEA-4FD1-97F1-0978CFB4A37F}" srcOrd="2" destOrd="0" presId="urn:microsoft.com/office/officeart/2016/7/layout/RoundedRectangleTimeline"/>
    <dgm:cxn modelId="{304EB087-DD14-4AA8-8A06-DF9485956226}" type="presParOf" srcId="{07989479-D1A2-4D15-AA3A-B0CFFB9F91D9}" destId="{4797FB61-2602-4A58-81E6-6F133DB1E419}" srcOrd="3" destOrd="0" presId="urn:microsoft.com/office/officeart/2016/7/layout/RoundedRectangleTimeline"/>
    <dgm:cxn modelId="{BC4CC356-31E8-4421-B18C-CB3697E73FAC}" type="presParOf" srcId="{07989479-D1A2-4D15-AA3A-B0CFFB9F91D9}" destId="{3ADF0AE3-D759-4F4F-8135-572855211847}" srcOrd="4" destOrd="0" presId="urn:microsoft.com/office/officeart/2016/7/layout/RoundedRectangleTimeline"/>
    <dgm:cxn modelId="{718BABD9-3B60-482F-B01A-2E414F152777}" type="presParOf" srcId="{196C9F68-3606-4282-A4C6-4485F1280B5F}" destId="{B0CD7A53-7149-45F2-83E8-36717D7878A1}" srcOrd="3" destOrd="0" presId="urn:microsoft.com/office/officeart/2016/7/layout/RoundedRectangleTimeline"/>
    <dgm:cxn modelId="{FD435764-A46B-4635-A943-B6C17FFBD43C}" type="presParOf" srcId="{196C9F68-3606-4282-A4C6-4485F1280B5F}" destId="{FB379A6E-C0F9-420B-90FC-2785E757E6AE}" srcOrd="4" destOrd="0" presId="urn:microsoft.com/office/officeart/2016/7/layout/RoundedRectangleTimeline"/>
    <dgm:cxn modelId="{03D7F2C3-849C-416B-B668-D51C46CA90E6}" type="presParOf" srcId="{FB379A6E-C0F9-420B-90FC-2785E757E6AE}" destId="{9D82041D-873A-4600-A9C7-C0A0ADFB138B}" srcOrd="0" destOrd="0" presId="urn:microsoft.com/office/officeart/2016/7/layout/RoundedRectangleTimeline"/>
    <dgm:cxn modelId="{1DA536D0-EC28-4B9F-A5E9-28EC8F45638C}" type="presParOf" srcId="{FB379A6E-C0F9-420B-90FC-2785E757E6AE}" destId="{80CDBBF8-C6B4-4166-87C1-DC9120CC7586}" srcOrd="1" destOrd="0" presId="urn:microsoft.com/office/officeart/2016/7/layout/RoundedRectangleTimeline"/>
    <dgm:cxn modelId="{A1A8842C-F8BC-40AC-8FFC-6A922D88E333}" type="presParOf" srcId="{FB379A6E-C0F9-420B-90FC-2785E757E6AE}" destId="{89759DE5-9F8A-470E-A6D8-F13BB4DEE93D}" srcOrd="2" destOrd="0" presId="urn:microsoft.com/office/officeart/2016/7/layout/RoundedRectangleTimeline"/>
    <dgm:cxn modelId="{29E74E09-91C9-47DF-AE07-A1527FF00EB2}" type="presParOf" srcId="{FB379A6E-C0F9-420B-90FC-2785E757E6AE}" destId="{07CCF286-8B46-4A20-ACAC-84BA2D6EFBBC}" srcOrd="3" destOrd="0" presId="urn:microsoft.com/office/officeart/2016/7/layout/RoundedRectangleTimeline"/>
    <dgm:cxn modelId="{410C15E7-86BA-42B7-8F67-411E34B11038}" type="presParOf" srcId="{FB379A6E-C0F9-420B-90FC-2785E757E6AE}" destId="{4624FC32-5405-42B1-B5CC-DF0659852A58}" srcOrd="4" destOrd="0" presId="urn:microsoft.com/office/officeart/2016/7/layout/RoundedRectangleTimeline"/>
    <dgm:cxn modelId="{E805D201-407E-43CA-9B74-1CB556699F3D}" type="presParOf" srcId="{196C9F68-3606-4282-A4C6-4485F1280B5F}" destId="{8C327064-3851-4ECF-AAB7-82B51711041E}" srcOrd="5" destOrd="0" presId="urn:microsoft.com/office/officeart/2016/7/layout/RoundedRectangleTimeline"/>
    <dgm:cxn modelId="{43BD8313-2385-4BA0-9145-2022434D3E68}" type="presParOf" srcId="{196C9F68-3606-4282-A4C6-4485F1280B5F}" destId="{3ADEA4DF-6814-494D-9D3D-41947417052B}" srcOrd="6" destOrd="0" presId="urn:microsoft.com/office/officeart/2016/7/layout/RoundedRectangleTimeline"/>
    <dgm:cxn modelId="{77EE5245-99F9-4607-BF5D-14371704AD7C}" type="presParOf" srcId="{3ADEA4DF-6814-494D-9D3D-41947417052B}" destId="{74CD3FF2-195B-429B-BC6F-5B5A7FED2BE2}" srcOrd="0" destOrd="0" presId="urn:microsoft.com/office/officeart/2016/7/layout/RoundedRectangleTimeline"/>
    <dgm:cxn modelId="{4182CE37-4E54-4351-9A5F-1904FF20E71C}" type="presParOf" srcId="{3ADEA4DF-6814-494D-9D3D-41947417052B}" destId="{1BB5FD64-47F9-47A3-911F-535BFE17A3B9}" srcOrd="1" destOrd="0" presId="urn:microsoft.com/office/officeart/2016/7/layout/RoundedRectangleTimeline"/>
    <dgm:cxn modelId="{618B960F-61F5-4357-A407-60CA51E36041}" type="presParOf" srcId="{3ADEA4DF-6814-494D-9D3D-41947417052B}" destId="{FE9B27EB-7AC7-485A-9A55-41E8118F9EAF}" srcOrd="2" destOrd="0" presId="urn:microsoft.com/office/officeart/2016/7/layout/RoundedRectangleTimeline"/>
    <dgm:cxn modelId="{181A4BE4-72AF-463E-880D-D34673D0F9E8}" type="presParOf" srcId="{3ADEA4DF-6814-494D-9D3D-41947417052B}" destId="{46BD4721-4664-4AD0-9F11-DBE7E0B207D5}" srcOrd="3" destOrd="0" presId="urn:microsoft.com/office/officeart/2016/7/layout/RoundedRectangleTimeline"/>
    <dgm:cxn modelId="{AC4EA57A-E4C0-4C2D-8EC9-38BC20FC13B6}" type="presParOf" srcId="{3ADEA4DF-6814-494D-9D3D-41947417052B}" destId="{69028BD0-349D-4B47-B1F4-B64C6478DE3C}" srcOrd="4" destOrd="0" presId="urn:microsoft.com/office/officeart/2016/7/layout/RoundedRectangleTimeline"/>
    <dgm:cxn modelId="{AA8AD3DD-2E80-42F5-B3E4-A5C7AF3802D4}" type="presParOf" srcId="{196C9F68-3606-4282-A4C6-4485F1280B5F}" destId="{619CFBB1-86F5-45A6-80BA-23F97450662F}" srcOrd="7" destOrd="0" presId="urn:microsoft.com/office/officeart/2016/7/layout/RoundedRectangleTimeline"/>
    <dgm:cxn modelId="{FDD0F37D-1C7B-48B3-AC81-ED4C6F1B5BBD}" type="presParOf" srcId="{196C9F68-3606-4282-A4C6-4485F1280B5F}" destId="{E4E0A96A-AF87-442A-A1A3-64B8F3CFC7FE}" srcOrd="8" destOrd="0" presId="urn:microsoft.com/office/officeart/2016/7/layout/RoundedRectangleTimeline"/>
    <dgm:cxn modelId="{CF303A04-9A48-4B41-A7BB-CC3D8C5695D3}" type="presParOf" srcId="{E4E0A96A-AF87-442A-A1A3-64B8F3CFC7FE}" destId="{483E7832-9872-48C4-8E65-DCB39D4CDBDF}" srcOrd="0" destOrd="0" presId="urn:microsoft.com/office/officeart/2016/7/layout/RoundedRectangleTimeline"/>
    <dgm:cxn modelId="{73245F8D-03D3-46C1-81E4-D90E66C49907}" type="presParOf" srcId="{E4E0A96A-AF87-442A-A1A3-64B8F3CFC7FE}" destId="{1FA3C236-5719-4A33-A6BB-80FA85F940E3}" srcOrd="1" destOrd="0" presId="urn:microsoft.com/office/officeart/2016/7/layout/RoundedRectangleTimeline"/>
    <dgm:cxn modelId="{412C5C97-3381-4F16-9B7D-FDFBEDD4E918}" type="presParOf" srcId="{E4E0A96A-AF87-442A-A1A3-64B8F3CFC7FE}" destId="{18F1C823-9ACD-4FCD-8102-F468DCE57A45}" srcOrd="2" destOrd="0" presId="urn:microsoft.com/office/officeart/2016/7/layout/RoundedRectangleTimeline"/>
    <dgm:cxn modelId="{23A8F6FC-DFDA-4E9F-A354-A33937E1BFC9}" type="presParOf" srcId="{E4E0A96A-AF87-442A-A1A3-64B8F3CFC7FE}" destId="{F8AD0AB8-BBDF-4F0A-A6A0-850E289DD521}" srcOrd="3" destOrd="0" presId="urn:microsoft.com/office/officeart/2016/7/layout/RoundedRectangleTimeline"/>
    <dgm:cxn modelId="{C02C06C2-0966-4212-84DD-DA325FCEF64C}" type="presParOf" srcId="{E4E0A96A-AF87-442A-A1A3-64B8F3CFC7FE}" destId="{11CAE2E7-2E06-450A-A729-9C2DCEF85421}" srcOrd="4" destOrd="0" presId="urn:microsoft.com/office/officeart/2016/7/layout/RoundedRectangle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88D226-49D7-4C30-90DC-CA1755D98829}">
      <dsp:nvSpPr>
        <dsp:cNvPr id="0" name=""/>
        <dsp:cNvSpPr/>
      </dsp:nvSpPr>
      <dsp:spPr>
        <a:xfrm rot="16200000">
          <a:off x="1434223" y="1011950"/>
          <a:ext cx="397986" cy="1955960"/>
        </a:xfrm>
        <a:prstGeom prst="round2Same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rtlCol="0" anchor="ctr" anchorCtr="1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>
              <a:latin typeface="+mn-lt"/>
            </a:rPr>
            <a:t>HTML, CSS, JS, SASS</a:t>
          </a:r>
        </a:p>
      </dsp:txBody>
      <dsp:txXfrm rot="5400000">
        <a:off x="674664" y="1810365"/>
        <a:ext cx="1936532" cy="359130"/>
      </dsp:txXfrm>
    </dsp:sp>
    <dsp:sp modelId="{45A02F84-C6CB-43F5-AEE4-3EA66C2BD25F}">
      <dsp:nvSpPr>
        <dsp:cNvPr id="0" name=""/>
        <dsp:cNvSpPr/>
      </dsp:nvSpPr>
      <dsp:spPr>
        <a:xfrm>
          <a:off x="3249" y="0"/>
          <a:ext cx="3259934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ES" sz="1800" kern="1200" dirty="0">
              <a:latin typeface="+mn-lt"/>
            </a:rPr>
            <a:t>Para la diferentes secciones se planea realizar un ajuste a </a:t>
          </a:r>
          <a:r>
            <a:rPr lang="es-ES" sz="1800" kern="1200" dirty="0" err="1">
              <a:latin typeface="+mn-lt"/>
            </a:rPr>
            <a:t>React</a:t>
          </a:r>
          <a:endParaRPr lang="es-ES" sz="1800" kern="1200" dirty="0">
            <a:latin typeface="+mn-lt"/>
          </a:endParaRPr>
        </a:p>
      </dsp:txBody>
      <dsp:txXfrm>
        <a:off x="3249" y="0"/>
        <a:ext cx="3259934" cy="1392951"/>
      </dsp:txXfrm>
    </dsp:sp>
    <dsp:sp modelId="{6BA46904-CB7C-4538-BD49-D3891EF19552}">
      <dsp:nvSpPr>
        <dsp:cNvPr id="0" name=""/>
        <dsp:cNvSpPr/>
      </dsp:nvSpPr>
      <dsp:spPr>
        <a:xfrm>
          <a:off x="1633216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9FDBD0-77FE-49D1-A275-A272C8C5E426}">
      <dsp:nvSpPr>
        <dsp:cNvPr id="0" name=""/>
        <dsp:cNvSpPr/>
      </dsp:nvSpPr>
      <dsp:spPr>
        <a:xfrm>
          <a:off x="1593417" y="1392951"/>
          <a:ext cx="79597" cy="79597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9615E2-3277-4D8E-8484-FF5088C8BF01}">
      <dsp:nvSpPr>
        <dsp:cNvPr id="0" name=""/>
        <dsp:cNvSpPr/>
      </dsp:nvSpPr>
      <dsp:spPr>
        <a:xfrm>
          <a:off x="2611196" y="1790937"/>
          <a:ext cx="1955960" cy="397986"/>
        </a:xfrm>
        <a:prstGeom prst="rect">
          <a:avLst/>
        </a:prstGeom>
        <a:solidFill>
          <a:schemeClr val="accent5">
            <a:hueOff val="90002"/>
            <a:satOff val="2173"/>
            <a:lumOff val="-10490"/>
            <a:alphaOff val="0"/>
          </a:schemeClr>
        </a:solidFill>
        <a:ln w="12700" cap="flat" cmpd="sng" algn="ctr">
          <a:solidFill>
            <a:schemeClr val="accent5">
              <a:hueOff val="90002"/>
              <a:satOff val="2173"/>
              <a:lumOff val="-104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 err="1">
              <a:latin typeface="+mn-lt"/>
            </a:rPr>
            <a:t>Node</a:t>
          </a:r>
          <a:r>
            <a:rPr lang="es-ES" sz="1800" kern="1200" dirty="0">
              <a:latin typeface="+mn-lt"/>
            </a:rPr>
            <a:t> y </a:t>
          </a:r>
          <a:r>
            <a:rPr lang="es-ES" sz="1800" kern="1200" dirty="0" err="1">
              <a:latin typeface="+mn-lt"/>
            </a:rPr>
            <a:t>MariaDB</a:t>
          </a:r>
          <a:endParaRPr lang="es-ES" sz="1800" kern="1200" dirty="0">
            <a:latin typeface="+mn-lt"/>
          </a:endParaRPr>
        </a:p>
      </dsp:txBody>
      <dsp:txXfrm>
        <a:off x="2611196" y="1790937"/>
        <a:ext cx="1955960" cy="397986"/>
      </dsp:txXfrm>
    </dsp:sp>
    <dsp:sp modelId="{FEBD3C2A-A340-470A-A475-AE614EA07678}">
      <dsp:nvSpPr>
        <dsp:cNvPr id="0" name=""/>
        <dsp:cNvSpPr/>
      </dsp:nvSpPr>
      <dsp:spPr>
        <a:xfrm>
          <a:off x="1959209" y="2586910"/>
          <a:ext cx="3259934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716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ES" sz="1800" kern="1200" dirty="0">
              <a:latin typeface="+mn-lt"/>
            </a:rPr>
            <a:t>Para la Base de </a:t>
          </a:r>
          <a:r>
            <a:rPr lang="es-ES" sz="1800" u="sng" kern="1200" dirty="0">
              <a:latin typeface="+mn-lt"/>
            </a:rPr>
            <a:t>Datos</a:t>
          </a:r>
          <a:r>
            <a:rPr lang="es-ES" sz="1800" kern="1200" dirty="0">
              <a:latin typeface="+mn-lt"/>
            </a:rPr>
            <a:t> se utilizó </a:t>
          </a:r>
          <a:r>
            <a:rPr lang="es-ES" sz="1800" kern="1200" dirty="0" err="1">
              <a:latin typeface="+mn-lt"/>
            </a:rPr>
            <a:t>MariaDB</a:t>
          </a:r>
          <a:r>
            <a:rPr lang="es-ES" sz="1800" kern="1200" dirty="0">
              <a:latin typeface="+mn-lt"/>
            </a:rPr>
            <a:t>, sin embargo por comodidad se planea mudar a MongoDB</a:t>
          </a:r>
        </a:p>
      </dsp:txBody>
      <dsp:txXfrm>
        <a:off x="1959209" y="2586910"/>
        <a:ext cx="3259934" cy="1392951"/>
      </dsp:txXfrm>
    </dsp:sp>
    <dsp:sp modelId="{080474C8-0FEA-4FD1-97F1-0978CFB4A37F}">
      <dsp:nvSpPr>
        <dsp:cNvPr id="0" name=""/>
        <dsp:cNvSpPr/>
      </dsp:nvSpPr>
      <dsp:spPr>
        <a:xfrm>
          <a:off x="3589176" y="2188924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90002"/>
              <a:satOff val="2173"/>
              <a:lumOff val="-1049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97FB61-2602-4A58-81E6-6F133DB1E419}">
      <dsp:nvSpPr>
        <dsp:cNvPr id="0" name=""/>
        <dsp:cNvSpPr/>
      </dsp:nvSpPr>
      <dsp:spPr>
        <a:xfrm>
          <a:off x="3549378" y="2507313"/>
          <a:ext cx="79597" cy="79597"/>
        </a:xfrm>
        <a:prstGeom prst="ellipse">
          <a:avLst/>
        </a:prstGeom>
        <a:solidFill>
          <a:schemeClr val="accent5">
            <a:hueOff val="90002"/>
            <a:satOff val="2173"/>
            <a:lumOff val="-104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82041D-873A-4600-A9C7-C0A0ADFB138B}">
      <dsp:nvSpPr>
        <dsp:cNvPr id="0" name=""/>
        <dsp:cNvSpPr/>
      </dsp:nvSpPr>
      <dsp:spPr>
        <a:xfrm>
          <a:off x="4567157" y="1790937"/>
          <a:ext cx="1955960" cy="397986"/>
        </a:xfrm>
        <a:prstGeom prst="rect">
          <a:avLst/>
        </a:prstGeom>
        <a:solidFill>
          <a:schemeClr val="accent5">
            <a:hueOff val="180003"/>
            <a:satOff val="4346"/>
            <a:lumOff val="-20980"/>
            <a:alphaOff val="0"/>
          </a:schemeClr>
        </a:solidFill>
        <a:ln w="12700" cap="flat" cmpd="sng" algn="ctr">
          <a:solidFill>
            <a:schemeClr val="accent5">
              <a:hueOff val="180003"/>
              <a:satOff val="4346"/>
              <a:lumOff val="-2098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 err="1">
              <a:latin typeface="+mn-lt"/>
            </a:rPr>
            <a:t>React</a:t>
          </a:r>
          <a:r>
            <a:rPr lang="es-ES" sz="1800" kern="1200" dirty="0">
              <a:latin typeface="+mn-lt"/>
            </a:rPr>
            <a:t> Native</a:t>
          </a:r>
        </a:p>
      </dsp:txBody>
      <dsp:txXfrm>
        <a:off x="4567157" y="1790937"/>
        <a:ext cx="1955960" cy="397986"/>
      </dsp:txXfrm>
    </dsp:sp>
    <dsp:sp modelId="{80CDBBF8-C6B4-4166-87C1-DC9120CC7586}">
      <dsp:nvSpPr>
        <dsp:cNvPr id="0" name=""/>
        <dsp:cNvSpPr/>
      </dsp:nvSpPr>
      <dsp:spPr>
        <a:xfrm>
          <a:off x="3915170" y="0"/>
          <a:ext cx="3259934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ES" sz="1800" kern="1200" dirty="0">
              <a:latin typeface="+mn-lt"/>
            </a:rPr>
            <a:t>Se comenzó una adaptación en </a:t>
          </a:r>
          <a:r>
            <a:rPr lang="es-ES" sz="1800" kern="1200" dirty="0" err="1">
              <a:latin typeface="+mn-lt"/>
            </a:rPr>
            <a:t>React</a:t>
          </a:r>
          <a:r>
            <a:rPr lang="es-ES" sz="1800" kern="1200" dirty="0">
              <a:latin typeface="+mn-lt"/>
            </a:rPr>
            <a:t> Native</a:t>
          </a:r>
        </a:p>
      </dsp:txBody>
      <dsp:txXfrm>
        <a:off x="3915170" y="0"/>
        <a:ext cx="3259934" cy="1392951"/>
      </dsp:txXfrm>
    </dsp:sp>
    <dsp:sp modelId="{89759DE5-9F8A-470E-A6D8-F13BB4DEE93D}">
      <dsp:nvSpPr>
        <dsp:cNvPr id="0" name=""/>
        <dsp:cNvSpPr/>
      </dsp:nvSpPr>
      <dsp:spPr>
        <a:xfrm>
          <a:off x="5545137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180003"/>
              <a:satOff val="4346"/>
              <a:lumOff val="-2098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CCF286-8B46-4A20-ACAC-84BA2D6EFBBC}">
      <dsp:nvSpPr>
        <dsp:cNvPr id="0" name=""/>
        <dsp:cNvSpPr/>
      </dsp:nvSpPr>
      <dsp:spPr>
        <a:xfrm>
          <a:off x="5505338" y="1392951"/>
          <a:ext cx="79597" cy="79597"/>
        </a:xfrm>
        <a:prstGeom prst="ellipse">
          <a:avLst/>
        </a:prstGeom>
        <a:solidFill>
          <a:schemeClr val="accent5">
            <a:hueOff val="180003"/>
            <a:satOff val="4346"/>
            <a:lumOff val="-20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D3FF2-195B-429B-BC6F-5B5A7FED2BE2}">
      <dsp:nvSpPr>
        <dsp:cNvPr id="0" name=""/>
        <dsp:cNvSpPr/>
      </dsp:nvSpPr>
      <dsp:spPr>
        <a:xfrm>
          <a:off x="6523117" y="1790937"/>
          <a:ext cx="1955960" cy="397986"/>
        </a:xfrm>
        <a:prstGeom prst="rect">
          <a:avLst/>
        </a:prstGeom>
        <a:solidFill>
          <a:schemeClr val="accent5">
            <a:hueOff val="270005"/>
            <a:satOff val="6519"/>
            <a:lumOff val="-31471"/>
            <a:alphaOff val="0"/>
          </a:schemeClr>
        </a:solidFill>
        <a:ln w="12700" cap="flat" cmpd="sng" algn="ctr">
          <a:solidFill>
            <a:schemeClr val="accent5">
              <a:hueOff val="270005"/>
              <a:satOff val="6519"/>
              <a:lumOff val="-31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ES" sz="1800" kern="1200" dirty="0" err="1">
              <a:latin typeface="+mn-lt"/>
            </a:rPr>
            <a:t>Firebase</a:t>
          </a:r>
          <a:r>
            <a:rPr lang="es-ES" sz="1800" kern="1200" baseline="0" dirty="0">
              <a:latin typeface="+mn-lt"/>
            </a:rPr>
            <a:t> </a:t>
          </a:r>
          <a:endParaRPr lang="es-ES" sz="1800" kern="1200" dirty="0">
            <a:latin typeface="+mn-lt"/>
          </a:endParaRPr>
        </a:p>
      </dsp:txBody>
      <dsp:txXfrm>
        <a:off x="6523117" y="1790937"/>
        <a:ext cx="1955960" cy="397986"/>
      </dsp:txXfrm>
    </dsp:sp>
    <dsp:sp modelId="{1BB5FD64-47F9-47A3-911F-535BFE17A3B9}">
      <dsp:nvSpPr>
        <dsp:cNvPr id="0" name=""/>
        <dsp:cNvSpPr/>
      </dsp:nvSpPr>
      <dsp:spPr>
        <a:xfrm>
          <a:off x="5871130" y="2586910"/>
          <a:ext cx="3259934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37160" rIns="0" bIns="0" numCol="1" spcCol="1270" rtlCol="0" anchor="t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ES" sz="1800" kern="1200" dirty="0">
              <a:latin typeface="+mn-lt"/>
            </a:rPr>
            <a:t>Para esta App se realizan pruebas en </a:t>
          </a:r>
          <a:r>
            <a:rPr lang="es-ES" sz="1800" kern="1200" dirty="0" err="1">
              <a:latin typeface="+mn-lt"/>
            </a:rPr>
            <a:t>Firebase</a:t>
          </a:r>
          <a:endParaRPr lang="es-ES" sz="1800" kern="1200" dirty="0">
            <a:latin typeface="+mn-lt"/>
          </a:endParaRPr>
        </a:p>
      </dsp:txBody>
      <dsp:txXfrm>
        <a:off x="5871130" y="2586910"/>
        <a:ext cx="3259934" cy="1392951"/>
      </dsp:txXfrm>
    </dsp:sp>
    <dsp:sp modelId="{FE9B27EB-7AC7-485A-9A55-41E8118F9EAF}">
      <dsp:nvSpPr>
        <dsp:cNvPr id="0" name=""/>
        <dsp:cNvSpPr/>
      </dsp:nvSpPr>
      <dsp:spPr>
        <a:xfrm>
          <a:off x="7501098" y="2188924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270005"/>
              <a:satOff val="6519"/>
              <a:lumOff val="-31471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BD4721-4664-4AD0-9F11-DBE7E0B207D5}">
      <dsp:nvSpPr>
        <dsp:cNvPr id="0" name=""/>
        <dsp:cNvSpPr/>
      </dsp:nvSpPr>
      <dsp:spPr>
        <a:xfrm>
          <a:off x="7461299" y="2507313"/>
          <a:ext cx="79597" cy="79597"/>
        </a:xfrm>
        <a:prstGeom prst="ellipse">
          <a:avLst/>
        </a:prstGeom>
        <a:solidFill>
          <a:schemeClr val="accent5">
            <a:hueOff val="270005"/>
            <a:satOff val="6519"/>
            <a:lumOff val="-31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3E7832-9872-48C4-8E65-DCB39D4CDBDF}">
      <dsp:nvSpPr>
        <dsp:cNvPr id="0" name=""/>
        <dsp:cNvSpPr/>
      </dsp:nvSpPr>
      <dsp:spPr>
        <a:xfrm rot="5400000">
          <a:off x="9258065" y="1011950"/>
          <a:ext cx="397986" cy="1955960"/>
        </a:xfrm>
        <a:prstGeom prst="round2SameRect">
          <a:avLst/>
        </a:prstGeom>
        <a:solidFill>
          <a:schemeClr val="accent5">
            <a:hueOff val="360006"/>
            <a:satOff val="8692"/>
            <a:lumOff val="-41961"/>
            <a:alphaOff val="0"/>
          </a:schemeClr>
        </a:solidFill>
        <a:ln w="1270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ES" sz="1800" kern="1200" dirty="0">
              <a:latin typeface="+mn-lt"/>
            </a:rPr>
            <a:t>Expo</a:t>
          </a:r>
        </a:p>
      </dsp:txBody>
      <dsp:txXfrm rot="-5400000">
        <a:off x="8479078" y="1810365"/>
        <a:ext cx="1936532" cy="359130"/>
      </dsp:txXfrm>
    </dsp:sp>
    <dsp:sp modelId="{1FA3C236-5719-4A33-A6BB-80FA85F940E3}">
      <dsp:nvSpPr>
        <dsp:cNvPr id="0" name=""/>
        <dsp:cNvSpPr/>
      </dsp:nvSpPr>
      <dsp:spPr>
        <a:xfrm>
          <a:off x="7827091" y="0"/>
          <a:ext cx="3259934" cy="13929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37160" numCol="1" spcCol="1270" rtlCol="0" anchor="b" anchorCtr="1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Symbol" panose="05050102010706020507" pitchFamily="18" charset="2"/>
            <a:buNone/>
          </a:pPr>
          <a:r>
            <a:rPr lang="es-ES" sz="1800" kern="1200" dirty="0"/>
            <a:t>Despliegue en EXPO</a:t>
          </a:r>
          <a:endParaRPr lang="es-ES" sz="1800" kern="1200" dirty="0">
            <a:latin typeface="+mn-lt"/>
          </a:endParaRPr>
        </a:p>
      </dsp:txBody>
      <dsp:txXfrm>
        <a:off x="7827091" y="0"/>
        <a:ext cx="3259934" cy="1392951"/>
      </dsp:txXfrm>
    </dsp:sp>
    <dsp:sp modelId="{18F1C823-9ACD-4FCD-8102-F468DCE57A45}">
      <dsp:nvSpPr>
        <dsp:cNvPr id="0" name=""/>
        <dsp:cNvSpPr/>
      </dsp:nvSpPr>
      <dsp:spPr>
        <a:xfrm>
          <a:off x="9457058" y="1472548"/>
          <a:ext cx="0" cy="318388"/>
        </a:xfrm>
        <a:prstGeom prst="line">
          <a:avLst/>
        </a:prstGeom>
        <a:noFill/>
        <a:ln w="6350" cap="flat" cmpd="sng" algn="ctr">
          <a:solidFill>
            <a:schemeClr val="accent5">
              <a:hueOff val="360006"/>
              <a:satOff val="8692"/>
              <a:lumOff val="-41961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AD0AB8-BBDF-4F0A-A6A0-850E289DD521}">
      <dsp:nvSpPr>
        <dsp:cNvPr id="0" name=""/>
        <dsp:cNvSpPr/>
      </dsp:nvSpPr>
      <dsp:spPr>
        <a:xfrm>
          <a:off x="9417260" y="1392951"/>
          <a:ext cx="79597" cy="79597"/>
        </a:xfrm>
        <a:prstGeom prst="ellipse">
          <a:avLst/>
        </a:prstGeom>
        <a:solidFill>
          <a:schemeClr val="accent5">
            <a:hueOff val="360006"/>
            <a:satOff val="8692"/>
            <a:lumOff val="-4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oundedRectangleTimeline">
  <dgm:title val="Escala de tiempo rectangular redondeada"/>
  <dgm:desc val="Se usa para mostrar una lista de eventos en orden cronológico. Un cuadro invisible contiene la descripción mientras que la fecha se muestra en rectángulos, excepto el primer y último nodo, en los que las esquinas del rectángulo son redondeadas. Puede mostrar una gran cantidad de texto y un formato de fecha descriptivo largo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18"/>
      <dgm:constr type="primFontSz" for="des" forName="Childtext" val="18"/>
      <dgm:constr type="primFontSz" for="des" forName="Childtext" refType="primFontSz" refFor="des" refForName="parent" op="lte"/>
      <dgm:constr type="w" for="ch" forName="composite" refType="w"/>
      <dgm:constr type="h" for="ch" forName="composite" refType="h"/>
      <dgm:constr type="w" for="ch" forName="spaceBetweenRectangles" refType="w" refFor="ch" refForName="composite" fact="-0.4"/>
      <dgm:constr type="w" for="ch" ptType="sibTrans" op="equ"/>
      <dgm:constr type="primFontSz" for="des" forName="parent" op="equ"/>
      <dgm:constr type="primFontSz" for="des" forName="Childtext" op="equ"/>
      <dgm:constr type="primFontSz" for="des" forName="parent1" val="18"/>
      <dgm:constr type="primFontSz" for="des" forName="Childtext1" val="18"/>
      <dgm:constr type="primFontSz" for="des" forName="Childtext1" refType="primFontSz" refFor="des" refForName="parent1" op="lte"/>
      <dgm:constr type="w" for="ch" forName="composite1" refType="w"/>
      <dgm:constr type="h" for="ch" forName="composite1" refType="h"/>
      <dgm:constr type="w" for="ch" forName="spaceBetweenRectangles1" refType="w" refFor="ch" refForName="composite1" fact="-0.4"/>
      <dgm:constr type="primFontSz" for="des" forName="parent1" op="equ"/>
      <dgm:constr type="primFontSz" for="des" forName="Childtext1" op="equ"/>
    </dgm:constrLst>
    <dgm:choose name="layoutByNodeCnt">
      <dgm:if name="twoOrLessNodes" axis="ch" ptType="node" func="cnt" op="lte" val="2">
        <dgm:forEach name="nodesForEach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choose name="casesForFirstAndLastNode1">
              <dgm:if name="startNode1" axis="self" ptType="node" func="pos" op="equ" val="1">
                <dgm:choose name="removeLineWhenOnlyOneNode1">
                  <dgm:if name="ifOnlyOneNode1" axis="followSib" ptType="node" func="cnt" op="equ" val="0">
                    <dgm:constrLst>
                      <dgm:constr type="w" for="ch" forName="parent" refType="w" fact="0.95"/>
                      <dgm:constr type="l" for="ch" forName="parent" refType="w" fact="0.025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025"/>
                      <dgm:constr type="w" for="ch" forName="Childtext" refType="w" fact="0.95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if>
                  <dgm:else name="ifMoreThanOneNode1">
                    <dgm:constrLst>
                      <dgm:constr type="w" for="ch" forName="parent" refType="w" fact="0.6"/>
                      <dgm:constr type="l" for="ch" forName="parent" refType="w" fact="0.2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2"/>
                      <dgm:constr type="w" for="ch" forName="Childtext" refType="w" fact="0.6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else>
                </dgm:choose>
              </dgm:if>
              <dgm:else name="notStartNode1">
                <dgm:constrLst>
                  <dgm:constr type="w" for="ch" forName="parent" refType="w" fact="0.6"/>
                  <dgm:constr type="l" for="ch" forName="parent" refType="w" fact="0.2"/>
                  <dgm:constr type="t" for="ch" forName="parent" refType="h" fact="0.45"/>
                  <dgm:constr type="h" for="ch" forName="parent" refType="h" fact="0.1"/>
                  <dgm:constr type="l" for="ch" forName="Childtext" refType="w" fact="0.2"/>
                  <dgm:constr type="w" for="ch" forName="Childtext" refType="w" fact="0.6"/>
                  <dgm:constr type="h" for="ch" forName="Childtext" refType="h" fact="0.35"/>
                  <dgm:constr type="t" for="ch" forName="Childtext" refType="h" fact="0.65"/>
                  <dgm:constr type="w" for="ch" forName="ConnectLine"/>
                  <dgm:constr type="h" for="ch" forName="ConnectLine" refType="h" fact="0.08"/>
                  <dgm:constr type="t" for="ch" forName="ConnectLine" refType="h" fact="0.55"/>
                  <dgm:constr type="ctrX" for="ch" forName="ConnectLine" refType="w" fact="0.5"/>
                  <dgm:constr type="w" for="ch" forName="ConnectLineEnd" refType="h" fact="0.02"/>
                  <dgm:constr type="h" for="ch" forName="ConnectLineEnd" refType="h" fact="0.02"/>
                  <dgm:constr type="b" for="ch" forName="ConnectLineEnd" refType="h" fact="0.65"/>
                  <dgm:constr type="ctrX" for="ch" forName="ConnectLineEnd" refType="w" fact="0.5"/>
                  <dgm:constr type="w" for="ch" forName="EmptyPane" refType="w"/>
                  <dgm:constr type="h" for="ch" forName="EmptyPane" refType="h" fact="0.45"/>
                </dgm:constrLst>
              </dgm:else>
            </dgm:choose>
            <dgm:layoutNode name="parent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">
                <dgm:if name="startNode" axis="self" ptType="node" func="pos" op="equ" val="1">
                  <dgm:choose name="removeLineWhenOnlyOneNode">
                    <dgm:if name="ifOnlyOneNode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">
                      <dgm:choose name="Name18">
                        <dgm:if name="Name19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">
                  <dgm:choose name="Name22">
                    <dgm:if name="Name23" axis="self" ptType="node" func="revPos" op="equ" val="1">
                      <dgm:choose name="Name24">
                        <dgm:if name="Name25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" styleLbl="revTx">
              <dgm:varLst>
                <dgm:bulletEnabled val="1"/>
              </dgm:varLst>
              <dgm:choose name="casesForTxtDirLogic">
                <dgm:if name="Name77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" axis="followSib" ptType="sibTrans" cnt="1">
            <dgm:layoutNode name="spaceBetweenRectangle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moreThanTwoNodes">
        <dgm:forEach name="nodesForEach1" axis="ch" ptType="node">
          <dgm:layoutNode name="composite1">
            <dgm:alg type="composite"/>
            <dgm:shape xmlns:r="http://schemas.openxmlformats.org/officeDocument/2006/relationships" r:blip="">
              <dgm:adjLst/>
            </dgm:shape>
            <dgm:choose name="casesForSnakingLogic21">
              <dgm:if name="oddNode21" axis="self" ptType="node" func="posOdd" op="equ" val="1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w" for="ch" forName="ConnectLine1"/>
                  <dgm:constr type="h" for="ch" forName="ConnectLine1" refType="h" fact="0.08"/>
                  <dgm:constr type="t" for="ch" forName="ConnectLine1" refType="h" fact="0.37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t" for="ch" forName="ConnectLineEnd1" refType="h" fact="0.35"/>
                  <dgm:constr type="ctrX" for="ch" forName="ConnectLineEnd1" refType="w" fact="0.5"/>
                  <dgm:constr type="w" for="ch" forName="EmptyPane1" refType="w"/>
                  <dgm:constr type="t" for="ch" forName="EmptyPane1" refType="h" fact="0.55"/>
                  <dgm:constr type="h" for="ch" forName="EmptyPane1" refType="h" fact="0.45"/>
                </dgm:constrLst>
              </dgm:if>
              <dgm:else name="evenNode2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t" for="ch" forName="Childtext1" refType="h" fact="0.65"/>
                  <dgm:constr type="w" for="ch" forName="ConnectLine1"/>
                  <dgm:constr type="h" for="ch" forName="ConnectLine1" refType="h" fact="0.08"/>
                  <dgm:constr type="t" for="ch" forName="ConnectLine1" refType="h" fact="0.55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b" for="ch" forName="ConnectLineEnd1" refType="h" fact="0.65"/>
                  <dgm:constr type="ctrX" for="ch" forName="ConnectLineEnd1" refType="w" fact="0.5"/>
                  <dgm:constr type="w" for="ch" forName="EmptyPane1" refType="w"/>
                  <dgm:constr type="h" for="ch" forName="EmptyPane1" refType="h" fact="0.45"/>
                </dgm:constrLst>
              </dgm:else>
            </dgm:choose>
            <dgm:layoutNode name="parent1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12">
                <dgm:if name="startNode12" axis="self" ptType="node" func="pos" op="equ" val="1">
                  <dgm:choose name="removeLineWhenOnlyOneNode12">
                    <dgm:if name="ifOnlyOneNode12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12">
                      <dgm:choose name="Name181">
                        <dgm:if name="Name191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1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12">
                  <dgm:choose name="Name221">
                    <dgm:if name="Name231" axis="self" ptType="node" func="revPos" op="equ" val="1">
                      <dgm:choose name="Name241">
                        <dgm:if name="Name251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1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1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1" styleLbl="revTx">
              <dgm:varLst>
                <dgm:bulletEnabled val="1"/>
              </dgm:varLst>
              <dgm:choose name="casesForTxtDirLogic1">
                <dgm:if name="Name771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1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1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1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1" axis="followSib" ptType="sibTrans" cnt="1">
            <dgm:layoutNode name="spaceBetweenRectangles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FBAABBB-F1BE-4363-BBD5-0DD1159694AA}" type="datetime1">
              <a:rPr lang="es-ES" smtClean="0"/>
              <a:t>06/07/2022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3CDBB5-5B4A-4483-935D-A73935186B4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jpeg>
</file>

<file path=ppt/media/image10.jpg>
</file>

<file path=ppt/media/image11.jpe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jpg>
</file>

<file path=ppt/media/image5.jpe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E845F39-3ED7-4557-8E83-69CFB9EC7E67}" type="datetime1">
              <a:rPr lang="es-ES" smtClean="0"/>
              <a:t>06/07/2022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7CCE34D-CFF1-4FFE-815B-D050E7ED2DF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1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F5E7C03-88B8-4DAC-AE1C-964A18E7E87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EA37B167-7500-4BD6-8ABE-109491A63DCA}" type="datetime1">
              <a:rPr lang="es-ES" smtClean="0"/>
              <a:t>06/07/2022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2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06/07/2022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033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3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06/07/2022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7907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4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06/07/2022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7539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5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06/07/2022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584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7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06/07/2022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8971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8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06/07/2022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65311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1983A999-5E0E-42CA-8400-604AE921FF7C}" type="slidenum">
              <a:rPr lang="es-ES" smtClean="0"/>
              <a:t>9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EFB138-4F72-48F1-A918-7B41E31D22BD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F0FE51CE-157E-4294-ACC8-C8FB7FDA6E7F}" type="datetime1">
              <a:rPr lang="es-ES" smtClean="0"/>
              <a:t>06/07/2022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88347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2DC0559-D619-4E56-BF6F-3712370C2150}" type="slidenum">
              <a:rPr lang="es-ES" smtClean="0"/>
              <a:t>11</a:t>
            </a:fld>
            <a:endParaRPr lang="es-E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5C649D-2A27-4622-ADC3-122576274F1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4D8F4E6A-E35F-442E-A544-AD74ACC7AACF}" type="datetime1">
              <a:rPr lang="es-ES" smtClean="0"/>
              <a:t>06/07/2022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4541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es-ES" sz="4800"/>
              <a:t>Flotante en 3D</a:t>
            </a: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orma libre: Forma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1" name="Elipse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 rtlCol="0"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lumna de conteni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orma lib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/>
            </a:p>
          </p:txBody>
        </p:sp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>
                <a:solidFill>
                  <a:schemeClr val="tx1"/>
                </a:solidFill>
              </a:endParaRP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19" name="Forma lib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s-ES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</a:p>
        </p:txBody>
      </p:sp>
      <p:sp>
        <p:nvSpPr>
          <p:cNvPr id="16" name="Marcador de texto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7" name="Marcador de contenido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22" name="Marcador de texto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s-E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Marcador de contenido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18" name="Marcador de texto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s-E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s-ES"/>
              <a:t>Haga clic para EDITAR</a:t>
            </a:r>
          </a:p>
        </p:txBody>
      </p:sp>
      <p:sp>
        <p:nvSpPr>
          <p:cNvPr id="21" name="Marcador de contenido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 rtlCol="0"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Resu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es-ES"/>
              <a:t>Haga clic para modificar el estilo de título del patrón</a:t>
            </a:r>
          </a:p>
        </p:txBody>
      </p:sp>
      <p:sp>
        <p:nvSpPr>
          <p:cNvPr id="10" name="Marcador de posición de imagen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ítulo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/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1" name="Subtítulo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es-ES">
                <a:solidFill>
                  <a:schemeClr val="tx1">
                    <a:alpha val="60000"/>
                  </a:schemeClr>
                </a:solidFill>
              </a:rPr>
              <a:t>Haga clic para modificar el estilo de subtítulo del patrón</a:t>
            </a:r>
            <a:endParaRPr lang="es-E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Marcador de posición de imagen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42" name="Marcador de posición de imagen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grpSp>
        <p:nvGrpSpPr>
          <p:cNvPr id="43" name="Grupo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orma libre: Forma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45" name="Elipse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46" name="Forma libre: Forma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es-E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upo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rtlCol="0"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/>
              <a:t>Haga clic para modificar el estilo de subtítulo del patrón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19" name="Forma libre: Forma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grpSp>
        <p:nvGrpSpPr>
          <p:cNvPr id="34" name="Grupo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orma libre: Forma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/>
            </a:p>
          </p:txBody>
        </p:sp>
        <p:sp>
          <p:nvSpPr>
            <p:cNvPr id="36" name="Forma libre: Forma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>
                <a:solidFill>
                  <a:schemeClr val="tx1"/>
                </a:solidFill>
              </a:endParaRPr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lipse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grpSp>
        <p:nvGrpSpPr>
          <p:cNvPr id="13" name="Grupo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orma libre: Forma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rtlCol="0"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 rtlCol="0"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 rtlCol="0"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rtlCol="0" anchor="b" anchorCtr="0">
            <a:noAutofit/>
          </a:bodyPr>
          <a:lstStyle>
            <a:lvl1pPr>
              <a:defRPr/>
            </a:lvl1pPr>
          </a:lstStyle>
          <a:p>
            <a:pPr rtl="0"/>
            <a:r>
              <a:rPr lang="es-ES"/>
              <a:t>Haga clic para agregar un título</a:t>
            </a: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rtlCol="0" anchor="t" anchorCtr="0">
            <a:noAutofit/>
          </a:bodyPr>
          <a:lstStyle>
            <a:lvl1pPr>
              <a:buNone/>
              <a:defRPr/>
            </a:lvl1pPr>
          </a:lstStyle>
          <a:p>
            <a:pPr rtl="0">
              <a:lnSpc>
                <a:spcPct val="120000"/>
              </a:lnSpc>
            </a:pPr>
            <a:r>
              <a:rPr lang="es-ES" sz="1600"/>
              <a:t>Haga clic para agregar texto</a:t>
            </a:r>
          </a:p>
        </p:txBody>
      </p:sp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2" name="Marcador de posición de imagen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5" name="Marcador de posición de imagen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orma libre: Forma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2" name="Elipse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rtlCol="0" anchor="t" anchorCtr="0">
            <a:noAutofit/>
          </a:bodyPr>
          <a:lstStyle/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8" name="Marcador de posición de imagen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9" name="Marcador de posición de imagen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0" name="Marcador de posición de imagen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Marcador de contenido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 rtlCol="0"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alt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 rtlCol="0"/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rtlCol="0" anchor="b" anchorCtr="0">
            <a:noAutofit/>
          </a:bodyPr>
          <a:lstStyle>
            <a:lvl1pPr>
              <a:defRPr sz="64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</a:lstStyle>
          <a:p>
            <a:pPr rtl="0"/>
            <a:r>
              <a:rPr lang="es-ES">
                <a:solidFill>
                  <a:schemeClr val="tx1">
                    <a:alpha val="60000"/>
                  </a:schemeClr>
                </a:solidFill>
              </a:rPr>
              <a:t>Haga clic para modificar el estilo de subtítulo del patrón</a:t>
            </a:r>
            <a:endParaRPr lang="es-E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alt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 rtlCol="0"/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 rtlCol="0"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pPr rtl="0"/>
            <a:r>
              <a:rPr lang="es-ES">
                <a:solidFill>
                  <a:schemeClr val="tx1">
                    <a:alpha val="60000"/>
                  </a:schemeClr>
                </a:solidFill>
              </a:rPr>
              <a:t>Haga clic para modificar el estilo de subtítulo del patrón</a:t>
            </a:r>
            <a:endParaRPr lang="es-E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rtlCol="0"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Escala de tiempo de tabla y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orma libre: Forma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>
                <a:solidFill>
                  <a:schemeClr val="tx1"/>
                </a:solidFill>
              </a:endParaRPr>
            </a:p>
          </p:txBody>
        </p:sp>
        <p:sp>
          <p:nvSpPr>
            <p:cNvPr id="14" name="Elipse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5" name="Elipse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6" name="Forma libre: Forma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s-ES" dirty="0"/>
            </a:lvl1pPr>
          </a:lstStyle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  <a:endParaRPr lang="es-ES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rtlCol="0" anchor="b" anchorCtr="0">
            <a:noAutofit/>
          </a:bodyPr>
          <a:lstStyle>
            <a:lvl1pPr>
              <a:defRPr sz="4000"/>
            </a:lvl1pPr>
          </a:lstStyle>
          <a:p>
            <a:pPr rtl="0"/>
            <a:r>
              <a:rPr lang="es-ES"/>
              <a:t>Haga clic para modificar el estilo de título del patrón</a:t>
            </a:r>
            <a:endParaRPr lang="es-ES" dirty="0"/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orma libre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0" name="Forma libre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11" name="Forma libre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12" name="Elipse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17" name="Marcador de contenido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s-ES"/>
          </a:p>
        </p:txBody>
      </p:sp>
      <p:sp>
        <p:nvSpPr>
          <p:cNvPr id="34" name="Elipse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40" name="Título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 rtlCol="0">
            <a:noAutofit/>
          </a:bodyPr>
          <a:lstStyle/>
          <a:p>
            <a:pPr rtl="0"/>
            <a:r>
              <a:rPr lang="es-ES"/>
              <a:t>Equipo</a:t>
            </a:r>
          </a:p>
        </p:txBody>
      </p:sp>
      <p:grpSp>
        <p:nvGrpSpPr>
          <p:cNvPr id="51" name="Grupo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orma libre: Forma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53" name="Forma libre: Forma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 rtl="0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54" name="Elipse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  <p:sp>
          <p:nvSpPr>
            <p:cNvPr id="55" name="Elipse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es-ES"/>
            </a:p>
          </p:txBody>
        </p:sp>
      </p:grpSp>
      <p:sp>
        <p:nvSpPr>
          <p:cNvPr id="56" name="Marcador de posición de imagen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57" name="Marcador de posición de imagen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58" name="Marcador de posición de imagen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  <a:endParaRPr lang="es-ES" dirty="0"/>
          </a:p>
        </p:txBody>
      </p:sp>
      <p:sp>
        <p:nvSpPr>
          <p:cNvPr id="59" name="Marcador de posición de imagen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 rtlCol="0">
            <a:noAutofit/>
          </a:bodyPr>
          <a:lstStyle/>
          <a:p>
            <a:pPr rtl="0"/>
            <a:r>
              <a:rPr lang="es-ES"/>
              <a:t>Haga clic en el icono para agregar una imagen</a:t>
            </a:r>
          </a:p>
        </p:txBody>
      </p:sp>
      <p:sp>
        <p:nvSpPr>
          <p:cNvPr id="63" name="Marcador de texto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61" name="Marcador de texto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ES"/>
              <a:t>Título</a:t>
            </a:r>
          </a:p>
        </p:txBody>
      </p:sp>
      <p:sp>
        <p:nvSpPr>
          <p:cNvPr id="65" name="Marcador de texto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64" name="Marcador de texto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ES"/>
              <a:t>Título</a:t>
            </a:r>
          </a:p>
        </p:txBody>
      </p:sp>
      <p:sp>
        <p:nvSpPr>
          <p:cNvPr id="67" name="Marcador de texto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66" name="Marcador de texto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ES"/>
              <a:t>Título</a:t>
            </a:r>
          </a:p>
        </p:txBody>
      </p:sp>
      <p:sp>
        <p:nvSpPr>
          <p:cNvPr id="69" name="Marcador de texto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 rtlCol="0">
            <a:noAutofit/>
          </a:bodyPr>
          <a:lstStyle>
            <a:lvl1pPr>
              <a:buNone/>
              <a:defRPr sz="2000" b="1"/>
            </a:lvl1pPr>
          </a:lstStyle>
          <a:p>
            <a:pPr lvl="0" rtl="0"/>
            <a:r>
              <a:rPr lang="es-ES"/>
              <a:t>Nombre</a:t>
            </a:r>
          </a:p>
        </p:txBody>
      </p:sp>
      <p:sp>
        <p:nvSpPr>
          <p:cNvPr id="68" name="Marcador de texto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 rtlCol="0">
            <a:noAutofit/>
          </a:bodyPr>
          <a:lstStyle>
            <a:lvl1pPr>
              <a:buNone/>
              <a:defRPr sz="1800"/>
            </a:lvl1pPr>
          </a:lstStyle>
          <a:p>
            <a:pPr lvl="0" rtl="0"/>
            <a:r>
              <a:rPr lang="es-ES"/>
              <a:t>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ido y columna 2 (diapositiva de comparació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s-ES" sz="4800" dirty="0"/>
            </a:lvl1pPr>
          </a:lstStyle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rtlCol="0"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s-E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 rt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 rtlCol="0"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Martes, 2 de febrero de 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/>
              <a:t>Ejemplo de Texto de pie de página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/>
          <a:p>
            <a:pPr rtl="0"/>
            <a:fld id="{DBA1B0FB-D917-4C8C-928F-313BD683BF3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 rtl="0">
              <a:lnSpc>
                <a:spcPct val="100000"/>
              </a:lnSpc>
            </a:pPr>
            <a:r>
              <a:rPr lang="es-ES"/>
              <a:t>Haga clic para modificar el estilo de título del patrón</a:t>
            </a: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 rtl="0"/>
            <a:r>
              <a:rPr lang="es-ES"/>
              <a:t>Haga clic para modificar los estilos de texto del patrón</a:t>
            </a:r>
          </a:p>
          <a:p>
            <a:pPr lvl="1" rtl="0"/>
            <a:r>
              <a:rPr lang="es-ES"/>
              <a:t>Segundo nivel</a:t>
            </a:r>
          </a:p>
          <a:p>
            <a:pPr lvl="2" rtl="0"/>
            <a:r>
              <a:rPr lang="es-ES"/>
              <a:t>Tercer nivel</a:t>
            </a:r>
          </a:p>
          <a:p>
            <a:pPr lvl="3" rtl="0"/>
            <a:r>
              <a:rPr lang="es-ES"/>
              <a:t>Cuarto nivel</a:t>
            </a:r>
          </a:p>
          <a:p>
            <a:pPr lvl="4" rtl="0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es-ES"/>
              <a:t>Martes, 2 de febrero de 20XX</a:t>
            </a:r>
            <a:endParaRPr lang="es-E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r>
              <a:rPr lang="es-ES"/>
              <a:t>Ejemplo de Texto de pie de página</a:t>
            </a:r>
            <a:endParaRPr lang="es-E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pPr rtl="0"/>
            <a:fld id="{DBA1B0FB-D917-4C8C-928F-313BD683BF39}" type="slidenum">
              <a:rPr lang="es-ES" smtClean="0"/>
              <a:pPr rtl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s-E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2.png"/><Relationship Id="rId18" Type="http://schemas.openxmlformats.org/officeDocument/2006/relationships/image" Target="../media/image2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21.png"/><Relationship Id="rId17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20.png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24.png"/><Relationship Id="rId10" Type="http://schemas.openxmlformats.org/officeDocument/2006/relationships/image" Target="../media/image19.png"/><Relationship Id="rId19" Type="http://schemas.openxmlformats.org/officeDocument/2006/relationships/image" Target="../media/image27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jpe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Marcador de posición de imagen 13" descr="Fondo digital de puntos de datos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237952" y="4720014"/>
            <a:ext cx="3565524" cy="1731963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Un consultor a tu alcance</a:t>
            </a:r>
          </a:p>
        </p:txBody>
      </p:sp>
      <p:pic>
        <p:nvPicPr>
          <p:cNvPr id="5" name="Imagen 4" descr="Una persona con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B8830993-68CC-E779-98FE-39FD1E3257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089" r="-1"/>
          <a:stretch/>
        </p:blipFill>
        <p:spPr>
          <a:xfrm>
            <a:off x="0" y="0"/>
            <a:ext cx="7203514" cy="6934200"/>
          </a:xfrm>
          <a:prstGeom prst="rect">
            <a:avLst/>
          </a:prstGeom>
        </p:spPr>
      </p:pic>
      <p:pic>
        <p:nvPicPr>
          <p:cNvPr id="9" name="Imagen 8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138188A5-D443-0B84-6803-141A822974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5482" y="1221235"/>
            <a:ext cx="3561522" cy="3561522"/>
          </a:xfrm>
          <a:prstGeom prst="rect">
            <a:avLst/>
          </a:prstGeom>
        </p:spPr>
      </p:pic>
      <p:sp>
        <p:nvSpPr>
          <p:cNvPr id="13" name="Subtítulo 2">
            <a:extLst>
              <a:ext uri="{FF2B5EF4-FFF2-40B4-BE49-F238E27FC236}">
                <a16:creationId xmlns:a16="http://schemas.microsoft.com/office/drawing/2014/main" id="{31A861E6-5CE5-96A8-30D5-0F188EA73810}"/>
              </a:ext>
            </a:extLst>
          </p:cNvPr>
          <p:cNvSpPr txBox="1">
            <a:spLocks/>
          </p:cNvSpPr>
          <p:nvPr/>
        </p:nvSpPr>
        <p:spPr>
          <a:xfrm>
            <a:off x="10510700" y="6290397"/>
            <a:ext cx="3565524" cy="1731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dirty="0">
                <a:solidFill>
                  <a:schemeClr val="tx1"/>
                </a:solidFill>
              </a:rPr>
              <a:t>Por Norma Badillo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latin typeface="+mn-lt"/>
              </a:rPr>
              <a:t>Tecnologías</a:t>
            </a:r>
          </a:p>
        </p:txBody>
      </p:sp>
      <p:sp>
        <p:nvSpPr>
          <p:cNvPr id="15" name="Marcador de contenido 14">
            <a:extLst>
              <a:ext uri="{FF2B5EF4-FFF2-40B4-BE49-F238E27FC236}">
                <a16:creationId xmlns:a16="http://schemas.microsoft.com/office/drawing/2014/main" id="{4139825C-53C7-44F4-A064-9795CECD081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/>
          <a:lstStyle/>
          <a:p>
            <a:pPr rtl="0"/>
            <a:r>
              <a:rPr lang="es-ES" dirty="0"/>
              <a:t>Listado</a:t>
            </a:r>
          </a:p>
        </p:txBody>
      </p:sp>
      <p:pic>
        <p:nvPicPr>
          <p:cNvPr id="18" name="Marcador de posición de imagen 17">
            <a:extLst>
              <a:ext uri="{FF2B5EF4-FFF2-40B4-BE49-F238E27FC236}">
                <a16:creationId xmlns:a16="http://schemas.microsoft.com/office/drawing/2014/main" id="{301557C2-9072-409B-88EC-E8577CEFCA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5171845" y="895550"/>
            <a:ext cx="5132388" cy="4842642"/>
          </a:xfrm>
        </p:spPr>
      </p:pic>
      <p:sp>
        <p:nvSpPr>
          <p:cNvPr id="21" name="Marcador de número de diapositiva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10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4C56A23D-18DD-5C94-82E8-48DE71244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pic>
        <p:nvPicPr>
          <p:cNvPr id="9" name="Imagen 8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004D54AE-990D-9E3B-62CB-F636B0D1E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84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AD72D26-24EF-4CBD-9431-A558CB7CA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rtlCol="0"/>
          <a:lstStyle/>
          <a:p>
            <a:pPr rtl="0"/>
            <a:r>
              <a:rPr lang="es-ES" dirty="0">
                <a:latin typeface="+mn-lt"/>
              </a:rPr>
              <a:t>Línea de tiempo de app </a:t>
            </a:r>
            <a:r>
              <a:rPr lang="es-ES" dirty="0" err="1">
                <a:latin typeface="+mn-lt"/>
              </a:rPr>
              <a:t>AskMex</a:t>
            </a:r>
            <a:r>
              <a:rPr lang="es-ES" dirty="0">
                <a:latin typeface="+mn-lt"/>
              </a:rPr>
              <a:t> 1.0</a:t>
            </a:r>
          </a:p>
        </p:txBody>
      </p:sp>
      <p:graphicFrame>
        <p:nvGraphicFramePr>
          <p:cNvPr id="4" name="Marcador de contenido 3" descr="Marcador de posición smart art de escala de tiempo ">
            <a:extLst>
              <a:ext uri="{FF2B5EF4-FFF2-40B4-BE49-F238E27FC236}">
                <a16:creationId xmlns:a16="http://schemas.microsoft.com/office/drawing/2014/main" id="{93897051-DA8D-4072-A594-51769F8D52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1856295"/>
              </p:ext>
            </p:extLst>
          </p:nvPr>
        </p:nvGraphicFramePr>
        <p:xfrm>
          <a:off x="550863" y="2112963"/>
          <a:ext cx="11090275" cy="39798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E5CAC52-3FD1-464A-805A-B8F7AF045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11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E533B930-8164-A916-B2D8-531F2D072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pic>
        <p:nvPicPr>
          <p:cNvPr id="9" name="Imagen 8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52F16DCC-49CD-A875-59DC-50AC7762FD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  <p:pic>
        <p:nvPicPr>
          <p:cNvPr id="12" name="Imagen 11" descr="Icono&#10;&#10;Descripción generada automáticamente">
            <a:extLst>
              <a:ext uri="{FF2B5EF4-FFF2-40B4-BE49-F238E27FC236}">
                <a16:creationId xmlns:a16="http://schemas.microsoft.com/office/drawing/2014/main" id="{D8C34028-E125-2DE1-4DFB-AA9214834DE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5759" y="1224352"/>
            <a:ext cx="1545535" cy="1545535"/>
          </a:xfrm>
          <a:prstGeom prst="rect">
            <a:avLst/>
          </a:prstGeom>
        </p:spPr>
      </p:pic>
      <p:pic>
        <p:nvPicPr>
          <p:cNvPr id="14" name="Imagen 13" descr="Logotipo&#10;&#10;Descripción generada automáticamente">
            <a:extLst>
              <a:ext uri="{FF2B5EF4-FFF2-40B4-BE49-F238E27FC236}">
                <a16:creationId xmlns:a16="http://schemas.microsoft.com/office/drawing/2014/main" id="{0F56D033-FB79-28F0-C42C-A8F500DF87F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3839" y="1784864"/>
            <a:ext cx="1171920" cy="1171920"/>
          </a:xfrm>
          <a:prstGeom prst="rect">
            <a:avLst/>
          </a:prstGeom>
        </p:spPr>
      </p:pic>
      <p:pic>
        <p:nvPicPr>
          <p:cNvPr id="16" name="Imagen 15" descr="Imagen que contiene objeto, reloj, dibujo&#10;&#10;Descripción generada automáticamente">
            <a:extLst>
              <a:ext uri="{FF2B5EF4-FFF2-40B4-BE49-F238E27FC236}">
                <a16:creationId xmlns:a16="http://schemas.microsoft.com/office/drawing/2014/main" id="{7640F1F7-A19A-3FCA-D5B9-7257FFD45C3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63567" y="5999737"/>
            <a:ext cx="1692274" cy="564091"/>
          </a:xfrm>
          <a:prstGeom prst="rect">
            <a:avLst/>
          </a:prstGeom>
        </p:spPr>
      </p:pic>
      <p:pic>
        <p:nvPicPr>
          <p:cNvPr id="18" name="Imagen 17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87ABCA33-0940-3284-14A8-72B446D8198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00128" y="5587321"/>
            <a:ext cx="1265107" cy="936179"/>
          </a:xfrm>
          <a:prstGeom prst="rect">
            <a:avLst/>
          </a:prstGeom>
        </p:spPr>
      </p:pic>
      <p:pic>
        <p:nvPicPr>
          <p:cNvPr id="20" name="Imagen 19" descr="Logotipo&#10;&#10;Descripción generada automáticamente">
            <a:extLst>
              <a:ext uri="{FF2B5EF4-FFF2-40B4-BE49-F238E27FC236}">
                <a16:creationId xmlns:a16="http://schemas.microsoft.com/office/drawing/2014/main" id="{51A7912C-93FC-C4B8-FB48-EA45382D862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71803" y="1551980"/>
            <a:ext cx="1048393" cy="1121965"/>
          </a:xfrm>
          <a:prstGeom prst="rect">
            <a:avLst/>
          </a:prstGeom>
        </p:spPr>
      </p:pic>
      <p:pic>
        <p:nvPicPr>
          <p:cNvPr id="22" name="Imagen 21" descr="Dibujo con letras&#10;&#10;Descripción generada automáticamente con confianza baja">
            <a:extLst>
              <a:ext uri="{FF2B5EF4-FFF2-40B4-BE49-F238E27FC236}">
                <a16:creationId xmlns:a16="http://schemas.microsoft.com/office/drawing/2014/main" id="{D73AD7DC-D831-248F-4832-32FC1954DFE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646162" y="5462847"/>
            <a:ext cx="1073779" cy="1073779"/>
          </a:xfrm>
          <a:prstGeom prst="rect">
            <a:avLst/>
          </a:prstGeom>
        </p:spPr>
      </p:pic>
      <p:pic>
        <p:nvPicPr>
          <p:cNvPr id="24" name="Imagen 23" descr="Forma&#10;&#10;Descripción generada automáticamente con confianza media">
            <a:extLst>
              <a:ext uri="{FF2B5EF4-FFF2-40B4-BE49-F238E27FC236}">
                <a16:creationId xmlns:a16="http://schemas.microsoft.com/office/drawing/2014/main" id="{C26C9AAC-1937-E6B9-4E17-94E9EC5139D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artisticCutou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51870" y="2097780"/>
            <a:ext cx="766901" cy="8590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6" name="Imagen 25" descr="Icono&#10;&#10;Descripción generada automáticamente">
            <a:extLst>
              <a:ext uri="{FF2B5EF4-FFF2-40B4-BE49-F238E27FC236}">
                <a16:creationId xmlns:a16="http://schemas.microsoft.com/office/drawing/2014/main" id="{AFD042DD-3694-2CC6-00A8-1F1294CF499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956048" y="1579721"/>
            <a:ext cx="527132" cy="527132"/>
          </a:xfrm>
          <a:prstGeom prst="rect">
            <a:avLst/>
          </a:prstGeom>
        </p:spPr>
      </p:pic>
      <p:pic>
        <p:nvPicPr>
          <p:cNvPr id="28" name="Imagen 27" descr="Imagen que contiene firmar, señal, calle, dibujo&#10;&#10;Descripción generada automáticamente">
            <a:extLst>
              <a:ext uri="{FF2B5EF4-FFF2-40B4-BE49-F238E27FC236}">
                <a16:creationId xmlns:a16="http://schemas.microsoft.com/office/drawing/2014/main" id="{15306775-90D7-27AD-4681-46D9257EBA3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677590" y="895967"/>
            <a:ext cx="741500" cy="741500"/>
          </a:xfrm>
          <a:prstGeom prst="rect">
            <a:avLst/>
          </a:prstGeom>
        </p:spPr>
      </p:pic>
      <p:pic>
        <p:nvPicPr>
          <p:cNvPr id="32" name="Imagen 31" descr="Imagen que contiene firmar, frente, tráfico, calle&#10;&#10;Descripción generada automáticamente">
            <a:extLst>
              <a:ext uri="{FF2B5EF4-FFF2-40B4-BE49-F238E27FC236}">
                <a16:creationId xmlns:a16="http://schemas.microsoft.com/office/drawing/2014/main" id="{A8A6BCED-BAAA-8953-C2A8-D18D9E98F9B0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448971" y="1628576"/>
            <a:ext cx="1387901" cy="3685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24630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latin typeface="+mn-lt"/>
              </a:rPr>
              <a:t>App</a:t>
            </a:r>
          </a:p>
        </p:txBody>
      </p:sp>
      <p:sp>
        <p:nvSpPr>
          <p:cNvPr id="15" name="Marcador de contenido 14">
            <a:extLst>
              <a:ext uri="{FF2B5EF4-FFF2-40B4-BE49-F238E27FC236}">
                <a16:creationId xmlns:a16="http://schemas.microsoft.com/office/drawing/2014/main" id="{4139825C-53C7-44F4-A064-9795CECD081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/>
          <a:lstStyle/>
          <a:p>
            <a:pPr rtl="0"/>
            <a:r>
              <a:rPr lang="es-ES" dirty="0" err="1"/>
              <a:t>Dummie</a:t>
            </a:r>
            <a:endParaRPr lang="es-ES" dirty="0"/>
          </a:p>
        </p:txBody>
      </p:sp>
      <p:sp>
        <p:nvSpPr>
          <p:cNvPr id="21" name="Marcador de número de diapositiva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12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4C56A23D-18DD-5C94-82E8-48DE71244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pic>
        <p:nvPicPr>
          <p:cNvPr id="9" name="Imagen 8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004D54AE-990D-9E3B-62CB-F636B0D1E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  <p:pic>
        <p:nvPicPr>
          <p:cNvPr id="11" name="Imagen 10" descr="Pantalla de celular con imagen de la pantalla de un computador&#10;&#10;Descripción generada automáticamente con confianza media">
            <a:extLst>
              <a:ext uri="{FF2B5EF4-FFF2-40B4-BE49-F238E27FC236}">
                <a16:creationId xmlns:a16="http://schemas.microsoft.com/office/drawing/2014/main" id="{82C0E8EF-82FB-BBF5-2D0D-331940375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549275"/>
            <a:ext cx="2953386" cy="557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437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es-ES" dirty="0">
                <a:latin typeface="+mn-lt"/>
              </a:rPr>
              <a:t>Proyecto</a:t>
            </a:r>
          </a:p>
        </p:txBody>
      </p:sp>
      <p:pic>
        <p:nvPicPr>
          <p:cNvPr id="18" name="Marcador de posición de imagen 17">
            <a:extLst>
              <a:ext uri="{FF2B5EF4-FFF2-40B4-BE49-F238E27FC236}">
                <a16:creationId xmlns:a16="http://schemas.microsoft.com/office/drawing/2014/main" id="{E2536017-F539-430C-A901-70AB81CA61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9675" r="19675"/>
          <a:stretch/>
        </p:blipFill>
        <p:spPr>
          <a:xfrm>
            <a:off x="-12192" y="0"/>
            <a:ext cx="3054096" cy="3776472"/>
          </a:xfrm>
        </p:spPr>
      </p:pic>
      <p:pic>
        <p:nvPicPr>
          <p:cNvPr id="20" name="Marcador de posición de imagen 19" descr="Fondo digital de puntos de datos">
            <a:extLst>
              <a:ext uri="{FF2B5EF4-FFF2-40B4-BE49-F238E27FC236}">
                <a16:creationId xmlns:a16="http://schemas.microsoft.com/office/drawing/2014/main" id="{528A7D8D-1AB5-46C4-93FA-D92C2FD5169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3054096" y="0"/>
            <a:ext cx="3054096" cy="3776472"/>
          </a:xfrm>
        </p:spPr>
      </p:pic>
      <p:pic>
        <p:nvPicPr>
          <p:cNvPr id="25" name="Marcador de posición de imagen 24" descr="Pantalla de Gráfico digital">
            <a:extLst>
              <a:ext uri="{FF2B5EF4-FFF2-40B4-BE49-F238E27FC236}">
                <a16:creationId xmlns:a16="http://schemas.microsoft.com/office/drawing/2014/main" id="{B7353C46-ACC1-4078-85C2-26B57B0E58B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9137904" y="0"/>
            <a:ext cx="3054096" cy="3776472"/>
          </a:xfrm>
        </p:spPr>
      </p:pic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2</a:t>
            </a:fld>
            <a:endParaRPr lang="es-ES"/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563" y="4508500"/>
            <a:ext cx="6221412" cy="1563688"/>
          </a:xfrm>
          <a:noFill/>
        </p:spPr>
        <p:txBody>
          <a:bodyPr rtlCol="0">
            <a:normAutofit fontScale="85000" lnSpcReduction="10000"/>
          </a:bodyPr>
          <a:lstStyle/>
          <a:p>
            <a:pPr marL="0" indent="0" rtl="0">
              <a:buNone/>
            </a:pPr>
            <a:r>
              <a:rPr lang="es-ES" dirty="0" err="1">
                <a:solidFill>
                  <a:schemeClr val="tx1"/>
                </a:solidFill>
              </a:rPr>
              <a:t>AskMex</a:t>
            </a:r>
            <a:r>
              <a:rPr lang="es-ES" dirty="0">
                <a:solidFill>
                  <a:schemeClr val="tx1"/>
                </a:solidFill>
              </a:rPr>
              <a:t> nace de la necesidad de tener ayuda profesional de manera </a:t>
            </a:r>
            <a:r>
              <a:rPr lang="es-MX" dirty="0">
                <a:solidFill>
                  <a:schemeClr val="tx1"/>
                </a:solidFill>
              </a:rPr>
              <a:t>rápida y eficaz durante la pandemia de COVID19.</a:t>
            </a:r>
          </a:p>
          <a:p>
            <a:pPr marL="0" indent="0" rtl="0">
              <a:buNone/>
            </a:pPr>
            <a:r>
              <a:rPr lang="es-MX" dirty="0">
                <a:solidFill>
                  <a:schemeClr val="tx1"/>
                </a:solidFill>
              </a:rPr>
              <a:t>Por miedo muchos de nosotros no veíamos como opción el salir de la comodidad de nuestro hogar y se hacía cada vez más dificil encontrar a un profesional dispuesto a entablar contacto fisico. </a:t>
            </a:r>
            <a:endParaRPr lang="es-ES" dirty="0">
              <a:solidFill>
                <a:schemeClr val="tx1"/>
              </a:solidFill>
            </a:endParaRPr>
          </a:p>
        </p:txBody>
      </p:sp>
      <p:pic>
        <p:nvPicPr>
          <p:cNvPr id="3" name="Imagen 2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F413D166-33B2-940F-613E-1A5B767674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8360" y="466724"/>
            <a:ext cx="1971675" cy="638175"/>
          </a:xfrm>
          <a:prstGeom prst="rect">
            <a:avLst/>
          </a:prstGeom>
        </p:spPr>
      </p:pic>
      <p:pic>
        <p:nvPicPr>
          <p:cNvPr id="23" name="Marcador de posición de imagen 22">
            <a:extLst>
              <a:ext uri="{FF2B5EF4-FFF2-40B4-BE49-F238E27FC236}">
                <a16:creationId xmlns:a16="http://schemas.microsoft.com/office/drawing/2014/main" id="{2B3C4F95-A0FA-45D9-BF43-1C398F65B891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7"/>
          <a:srcRect l="29782" r="29782"/>
          <a:stretch/>
        </p:blipFill>
        <p:spPr>
          <a:xfrm>
            <a:off x="6096000" y="-55418"/>
            <a:ext cx="3054096" cy="3776472"/>
          </a:xfrm>
        </p:spPr>
      </p:pic>
    </p:spTree>
    <p:extLst>
      <p:ext uri="{BB962C8B-B14F-4D97-AF65-F5344CB8AC3E}">
        <p14:creationId xmlns:p14="http://schemas.microsoft.com/office/powerpoint/2010/main" val="215888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es-ES" dirty="0">
                <a:latin typeface="+mn-lt"/>
              </a:rPr>
              <a:t>Proyecto</a:t>
            </a:r>
          </a:p>
        </p:txBody>
      </p:sp>
      <p:pic>
        <p:nvPicPr>
          <p:cNvPr id="25" name="Marcador de posición de imagen 24" descr="Pantalla de Gráfico digital">
            <a:extLst>
              <a:ext uri="{FF2B5EF4-FFF2-40B4-BE49-F238E27FC236}">
                <a16:creationId xmlns:a16="http://schemas.microsoft.com/office/drawing/2014/main" id="{B7353C46-ACC1-4078-85C2-26B57B0E58B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9137904" y="0"/>
            <a:ext cx="3054096" cy="3776472"/>
          </a:xfrm>
        </p:spPr>
      </p:pic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3</a:t>
            </a:fld>
            <a:endParaRPr lang="es-ES"/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563" y="4508500"/>
            <a:ext cx="6221412" cy="1563688"/>
          </a:xfrm>
          <a:noFill/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s-MX" dirty="0">
                <a:solidFill>
                  <a:schemeClr val="tx1"/>
                </a:solidFill>
              </a:rPr>
              <a:t>Gracias a un cambio forzado la tecnología invadió de manera rapida nuestra vida diaria y la </a:t>
            </a:r>
            <a:r>
              <a:rPr lang="es-MX" dirty="0" err="1">
                <a:solidFill>
                  <a:schemeClr val="tx1"/>
                </a:solidFill>
              </a:rPr>
              <a:t>videoconsultas</a:t>
            </a:r>
            <a:r>
              <a:rPr lang="es-MX" dirty="0">
                <a:solidFill>
                  <a:schemeClr val="tx1"/>
                </a:solidFill>
              </a:rPr>
              <a:t> se hicieron cada vez más frecuentes.</a:t>
            </a:r>
            <a:endParaRPr lang="es-ES" dirty="0">
              <a:solidFill>
                <a:schemeClr val="tx1"/>
              </a:solidFill>
            </a:endParaRPr>
          </a:p>
        </p:txBody>
      </p:sp>
      <p:pic>
        <p:nvPicPr>
          <p:cNvPr id="3" name="Imagen 2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F413D166-33B2-940F-613E-1A5B76767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  <p:pic>
        <p:nvPicPr>
          <p:cNvPr id="16" name="Imagen 15" descr="Imagen de la pantalla de un celular con la foto de un joven&#10;&#10;Descripción generada automáticamente con confianza media">
            <a:extLst>
              <a:ext uri="{FF2B5EF4-FFF2-40B4-BE49-F238E27FC236}">
                <a16:creationId xmlns:a16="http://schemas.microsoft.com/office/drawing/2014/main" id="{81BA48F6-5468-4677-4C3C-C8AA8DE2BB1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411"/>
          <a:stretch/>
        </p:blipFill>
        <p:spPr>
          <a:xfrm>
            <a:off x="0" y="0"/>
            <a:ext cx="10223052" cy="377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5966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es-ES" dirty="0">
                <a:latin typeface="+mn-lt"/>
              </a:rPr>
              <a:t>Proyecto</a:t>
            </a:r>
          </a:p>
        </p:txBody>
      </p:sp>
      <p:pic>
        <p:nvPicPr>
          <p:cNvPr id="25" name="Marcador de posición de imagen 24" descr="Pantalla de Gráfico digital">
            <a:extLst>
              <a:ext uri="{FF2B5EF4-FFF2-40B4-BE49-F238E27FC236}">
                <a16:creationId xmlns:a16="http://schemas.microsoft.com/office/drawing/2014/main" id="{B7353C46-ACC1-4078-85C2-26B57B0E58B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9137904" y="0"/>
            <a:ext cx="3054096" cy="3776472"/>
          </a:xfrm>
        </p:spPr>
      </p:pic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4</a:t>
            </a:fld>
            <a:endParaRPr lang="es-ES"/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563" y="4508500"/>
            <a:ext cx="6221412" cy="1563688"/>
          </a:xfrm>
          <a:noFill/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s-MX" dirty="0" err="1">
                <a:solidFill>
                  <a:schemeClr val="tx1"/>
                </a:solidFill>
              </a:rPr>
              <a:t>AskMex</a:t>
            </a:r>
            <a:r>
              <a:rPr lang="es-MX" dirty="0">
                <a:solidFill>
                  <a:schemeClr val="tx1"/>
                </a:solidFill>
              </a:rPr>
              <a:t> es una aplicación que te permitirá encontrar Consultores Profesionales, gestionar </a:t>
            </a:r>
            <a:r>
              <a:rPr lang="es-MX" dirty="0" err="1">
                <a:solidFill>
                  <a:schemeClr val="tx1"/>
                </a:solidFill>
              </a:rPr>
              <a:t>videoconsultas</a:t>
            </a:r>
            <a:r>
              <a:rPr lang="es-MX" dirty="0">
                <a:solidFill>
                  <a:schemeClr val="tx1"/>
                </a:solidFill>
              </a:rPr>
              <a:t> con ellos y otorgarles una calificación de acuerdo a tu experiencia.</a:t>
            </a:r>
            <a:endParaRPr lang="es-ES" dirty="0">
              <a:solidFill>
                <a:schemeClr val="tx1"/>
              </a:solidFill>
            </a:endParaRPr>
          </a:p>
        </p:txBody>
      </p:sp>
      <p:pic>
        <p:nvPicPr>
          <p:cNvPr id="3" name="Imagen 2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F413D166-33B2-940F-613E-1A5B76767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  <p:pic>
        <p:nvPicPr>
          <p:cNvPr id="4" name="Imagen 3" descr="Un dibujo de un grupo de personas posando para una foto&#10;&#10;Descripción generada automáticamente">
            <a:extLst>
              <a:ext uri="{FF2B5EF4-FFF2-40B4-BE49-F238E27FC236}">
                <a16:creationId xmlns:a16="http://schemas.microsoft.com/office/drawing/2014/main" id="{040235C5-DC92-2A30-0847-051FFBBBF5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11329415" cy="377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840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es-ES" dirty="0">
                <a:latin typeface="+mn-lt"/>
              </a:rPr>
              <a:t>Proyecto</a:t>
            </a:r>
          </a:p>
        </p:txBody>
      </p:sp>
      <p:pic>
        <p:nvPicPr>
          <p:cNvPr id="25" name="Marcador de posición de imagen 24" descr="Pantalla de Gráfico digital">
            <a:extLst>
              <a:ext uri="{FF2B5EF4-FFF2-40B4-BE49-F238E27FC236}">
                <a16:creationId xmlns:a16="http://schemas.microsoft.com/office/drawing/2014/main" id="{B7353C46-ACC1-4078-85C2-26B57B0E58B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>
          <a:xfrm>
            <a:off x="7346274" y="0"/>
            <a:ext cx="4845726" cy="3866460"/>
          </a:xfrm>
        </p:spPr>
      </p:pic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5</a:t>
            </a:fld>
            <a:endParaRPr lang="es-ES"/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563" y="4508500"/>
            <a:ext cx="6221412" cy="1563688"/>
          </a:xfrm>
          <a:noFill/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s-MX" dirty="0">
                <a:solidFill>
                  <a:schemeClr val="tx1"/>
                </a:solidFill>
              </a:rPr>
              <a:t>Todos los consultores de </a:t>
            </a:r>
            <a:r>
              <a:rPr lang="es-MX" dirty="0" err="1">
                <a:solidFill>
                  <a:schemeClr val="tx1"/>
                </a:solidFill>
              </a:rPr>
              <a:t>AskMex</a:t>
            </a:r>
            <a:r>
              <a:rPr lang="es-MX" dirty="0">
                <a:solidFill>
                  <a:schemeClr val="tx1"/>
                </a:solidFill>
              </a:rPr>
              <a:t> avalaran sus conocimientos con documentos probatorios que nuestro equipo verificara antes de publicar el perfil. De este modo generamos confianza en nuestros usuarios.</a:t>
            </a:r>
            <a:endParaRPr lang="es-ES" dirty="0">
              <a:solidFill>
                <a:schemeClr val="tx1"/>
              </a:solidFill>
            </a:endParaRPr>
          </a:p>
        </p:txBody>
      </p:sp>
      <p:pic>
        <p:nvPicPr>
          <p:cNvPr id="3" name="Imagen 2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F413D166-33B2-940F-613E-1A5B767674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  <p:pic>
        <p:nvPicPr>
          <p:cNvPr id="7" name="Imagen 6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5F9670FD-BDD8-B939-39CC-DB0CD94480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7346274" cy="386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10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rtlCol="0">
            <a:normAutofit/>
          </a:bodyPr>
          <a:lstStyle/>
          <a:p>
            <a:pPr rtl="0"/>
            <a:r>
              <a:rPr lang="es-ES" dirty="0">
                <a:latin typeface="+mn-lt"/>
              </a:rPr>
              <a:t>Secciones</a:t>
            </a:r>
          </a:p>
        </p:txBody>
      </p:sp>
      <p:sp>
        <p:nvSpPr>
          <p:cNvPr id="15" name="Marcador de contenido 14">
            <a:extLst>
              <a:ext uri="{FF2B5EF4-FFF2-40B4-BE49-F238E27FC236}">
                <a16:creationId xmlns:a16="http://schemas.microsoft.com/office/drawing/2014/main" id="{4139825C-53C7-44F4-A064-9795CECD081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 rtlCol="0"/>
          <a:lstStyle/>
          <a:p>
            <a:pPr rtl="0"/>
            <a:r>
              <a:rPr lang="es-ES" dirty="0" err="1"/>
              <a:t>Dummie</a:t>
            </a:r>
            <a:endParaRPr lang="es-ES" dirty="0"/>
          </a:p>
        </p:txBody>
      </p:sp>
      <p:pic>
        <p:nvPicPr>
          <p:cNvPr id="18" name="Marcador de posición de imagen 17">
            <a:extLst>
              <a:ext uri="{FF2B5EF4-FFF2-40B4-BE49-F238E27FC236}">
                <a16:creationId xmlns:a16="http://schemas.microsoft.com/office/drawing/2014/main" id="{301557C2-9072-409B-88EC-E8577CEFCAF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5463393" y="756985"/>
            <a:ext cx="5132388" cy="4936066"/>
          </a:xfrm>
        </p:spPr>
      </p:pic>
      <p:sp>
        <p:nvSpPr>
          <p:cNvPr id="21" name="Marcador de número de diapositiva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6</a:t>
            </a:fld>
            <a:endParaRPr lang="es-ES"/>
          </a:p>
        </p:txBody>
      </p:sp>
      <p:sp>
        <p:nvSpPr>
          <p:cNvPr id="8" name="Marcador de pie de página 4">
            <a:extLst>
              <a:ext uri="{FF2B5EF4-FFF2-40B4-BE49-F238E27FC236}">
                <a16:creationId xmlns:a16="http://schemas.microsoft.com/office/drawing/2014/main" id="{4C56A23D-18DD-5C94-82E8-48DE71244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pic>
        <p:nvPicPr>
          <p:cNvPr id="9" name="Imagen 8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004D54AE-990D-9E3B-62CB-F636B0D1E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es-ES" dirty="0">
                <a:latin typeface="+mn-lt"/>
              </a:rPr>
              <a:t>Consultor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7</a:t>
            </a:fld>
            <a:endParaRPr lang="es-ES"/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563" y="4508500"/>
            <a:ext cx="6221412" cy="1563688"/>
          </a:xfrm>
          <a:noFill/>
        </p:spPr>
        <p:txBody>
          <a:bodyPr rtlCol="0">
            <a:normAutofit fontScale="85000" lnSpcReduction="10000"/>
          </a:bodyPr>
          <a:lstStyle/>
          <a:p>
            <a:pPr marL="0" indent="0" rtl="0">
              <a:buNone/>
            </a:pPr>
            <a:r>
              <a:rPr lang="es-MX" dirty="0">
                <a:solidFill>
                  <a:schemeClr val="tx1"/>
                </a:solidFill>
              </a:rPr>
              <a:t>Cada consultor podrá dar de alta su perfil y editarlo cuando lo requiera. En el perfil visible al público se desplegarán datos como</a:t>
            </a:r>
            <a:r>
              <a:rPr lang="en-US" dirty="0">
                <a:solidFill>
                  <a:schemeClr val="tx1"/>
                </a:solidFill>
              </a:rPr>
              <a:t>:</a:t>
            </a:r>
            <a:endParaRPr lang="es-ES" dirty="0">
              <a:solidFill>
                <a:schemeClr val="tx1"/>
              </a:solidFill>
            </a:endParaRPr>
          </a:p>
          <a:p>
            <a:pPr marL="0" indent="0" rtl="0">
              <a:buNone/>
            </a:pPr>
            <a:r>
              <a:rPr lang="es-ES" dirty="0">
                <a:solidFill>
                  <a:schemeClr val="tx1"/>
                </a:solidFill>
              </a:rPr>
              <a:t>Actividad, </a:t>
            </a:r>
            <a:r>
              <a:rPr lang="es-ES" dirty="0" err="1">
                <a:solidFill>
                  <a:schemeClr val="tx1"/>
                </a:solidFill>
              </a:rPr>
              <a:t>curriculum</a:t>
            </a:r>
            <a:r>
              <a:rPr lang="es-ES" dirty="0">
                <a:solidFill>
                  <a:schemeClr val="tx1"/>
                </a:solidFill>
              </a:rPr>
              <a:t> vitae, cedula profesional, </a:t>
            </a:r>
            <a:r>
              <a:rPr lang="es-ES" dirty="0" err="1">
                <a:solidFill>
                  <a:schemeClr val="tx1"/>
                </a:solidFill>
              </a:rPr>
              <a:t>whatssap</a:t>
            </a:r>
            <a:r>
              <a:rPr lang="es-ES" dirty="0">
                <a:solidFill>
                  <a:schemeClr val="tx1"/>
                </a:solidFill>
              </a:rPr>
              <a:t>, </a:t>
            </a:r>
            <a:r>
              <a:rPr lang="es-ES" dirty="0" err="1">
                <a:solidFill>
                  <a:schemeClr val="tx1"/>
                </a:solidFill>
              </a:rPr>
              <a:t>direcci</a:t>
            </a:r>
            <a:r>
              <a:rPr lang="es-MX" dirty="0" err="1">
                <a:solidFill>
                  <a:schemeClr val="tx1"/>
                </a:solidFill>
              </a:rPr>
              <a:t>ón</a:t>
            </a:r>
            <a:r>
              <a:rPr lang="es-MX" dirty="0">
                <a:solidFill>
                  <a:schemeClr val="tx1"/>
                </a:solidFill>
              </a:rPr>
              <a:t>, días disponibles para </a:t>
            </a:r>
            <a:r>
              <a:rPr lang="es-MX" dirty="0" err="1">
                <a:solidFill>
                  <a:schemeClr val="tx1"/>
                </a:solidFill>
              </a:rPr>
              <a:t>videoconsultas</a:t>
            </a:r>
            <a:r>
              <a:rPr lang="es-MX" dirty="0">
                <a:solidFill>
                  <a:schemeClr val="tx1"/>
                </a:solidFill>
              </a:rPr>
              <a:t>, ranking, comentarios y una sección para agendar cita.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Imagen 2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F413D166-33B2-940F-613E-1A5B76767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3214429-68AE-5310-C309-8A7CF4BC0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0383" y="3564"/>
            <a:ext cx="6771860" cy="4285109"/>
          </a:xfrm>
          <a:prstGeom prst="rect">
            <a:avLst/>
          </a:prstGeom>
        </p:spPr>
      </p:pic>
      <p:pic>
        <p:nvPicPr>
          <p:cNvPr id="15" name="Marcador de posición de imagen 7" descr="Fondo digital de puntos de datos">
            <a:extLst>
              <a:ext uri="{FF2B5EF4-FFF2-40B4-BE49-F238E27FC236}">
                <a16:creationId xmlns:a16="http://schemas.microsoft.com/office/drawing/2014/main" id="{97A1103D-B416-5140-5F8A-95F981A2D4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69" t="37516"/>
          <a:stretch/>
        </p:blipFill>
        <p:spPr>
          <a:xfrm>
            <a:off x="-1" y="12495"/>
            <a:ext cx="5380383" cy="4285109"/>
          </a:xfrm>
        </p:spPr>
      </p:pic>
    </p:spTree>
    <p:extLst>
      <p:ext uri="{BB962C8B-B14F-4D97-AF65-F5344CB8AC3E}">
        <p14:creationId xmlns:p14="http://schemas.microsoft.com/office/powerpoint/2010/main" val="3651536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es-ES" dirty="0">
                <a:latin typeface="+mn-lt"/>
              </a:rPr>
              <a:t>Buscador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8</a:t>
            </a:fld>
            <a:endParaRPr lang="es-ES"/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563" y="4508500"/>
            <a:ext cx="6221412" cy="1563688"/>
          </a:xfrm>
          <a:noFill/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s-MX" dirty="0">
                <a:solidFill>
                  <a:schemeClr val="tx1"/>
                </a:solidFill>
              </a:rPr>
              <a:t>En el directorio se podrán buscar los profesionales que se ajusten a tus necesidades. Se contará con filtros como ubicación, disponibilidad y profesión.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Imagen 2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F413D166-33B2-940F-613E-1A5B76767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  <p:pic>
        <p:nvPicPr>
          <p:cNvPr id="15" name="Marcador de posición de imagen 7" descr="Fondo digital de puntos de datos">
            <a:extLst>
              <a:ext uri="{FF2B5EF4-FFF2-40B4-BE49-F238E27FC236}">
                <a16:creationId xmlns:a16="http://schemas.microsoft.com/office/drawing/2014/main" id="{97A1103D-B416-5140-5F8A-95F981A2D4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30" t="38322"/>
          <a:stretch/>
        </p:blipFill>
        <p:spPr>
          <a:xfrm>
            <a:off x="0" y="-1"/>
            <a:ext cx="3843130" cy="4229873"/>
          </a:xfr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6F557CE-1173-B029-AC9B-AD150D754A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130" y="-7782"/>
            <a:ext cx="8348870" cy="422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589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23418ADF-358F-4647-A511-FCFFEDA83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rtlCol="0"/>
          <a:lstStyle/>
          <a:p>
            <a:pPr rtl="0"/>
            <a:r>
              <a:rPr lang="es-ES" dirty="0">
                <a:latin typeface="+mn-lt"/>
              </a:rPr>
              <a:t>Usuario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0863" y="6507212"/>
            <a:ext cx="6379210" cy="153888"/>
          </a:xfrm>
        </p:spPr>
        <p:txBody>
          <a:bodyPr rtlCol="0"/>
          <a:lstStyle/>
          <a:p>
            <a:pPr rtl="0"/>
            <a:r>
              <a:rPr lang="es-ES" dirty="0" err="1"/>
              <a:t>By</a:t>
            </a:r>
            <a:r>
              <a:rPr lang="es-ES" dirty="0"/>
              <a:t> Norma Badillo 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rtlCol="0"/>
          <a:lstStyle/>
          <a:p>
            <a:pPr rtl="0"/>
            <a:fld id="{DBA1B0FB-D917-4C8C-928F-313BD683BF39}" type="slidenum">
              <a:rPr lang="es-ES" smtClean="0"/>
              <a:pPr rtl="0"/>
              <a:t>9</a:t>
            </a:fld>
            <a:endParaRPr lang="es-ES"/>
          </a:p>
        </p:txBody>
      </p:sp>
      <p:sp>
        <p:nvSpPr>
          <p:cNvPr id="12" name="Marcador de contenido 11">
            <a:extLst>
              <a:ext uri="{FF2B5EF4-FFF2-40B4-BE49-F238E27FC236}">
                <a16:creationId xmlns:a16="http://schemas.microsoft.com/office/drawing/2014/main" id="{E5127060-CDBF-435F-9009-A5451CCE305D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563" y="4508500"/>
            <a:ext cx="6221412" cy="1563688"/>
          </a:xfrm>
          <a:noFill/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es-MX" dirty="0">
                <a:solidFill>
                  <a:schemeClr val="tx1"/>
                </a:solidFill>
              </a:rPr>
              <a:t>También contará con una sección de usuario o cliente, en esta sección se podrá guardar a sus consultores favoritos.</a:t>
            </a:r>
          </a:p>
          <a:p>
            <a:pPr marL="0" indent="0" rtl="0">
              <a:buNone/>
            </a:pPr>
            <a:r>
              <a:rPr lang="es-MX" dirty="0">
                <a:solidFill>
                  <a:schemeClr val="tx1"/>
                </a:solidFill>
              </a:rPr>
              <a:t>Además de editar el perfil a su gusto.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Imagen 2" descr="Dibujo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F413D166-33B2-940F-613E-1A5B76767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4952" y="6281783"/>
            <a:ext cx="1171920" cy="379317"/>
          </a:xfrm>
          <a:prstGeom prst="rect">
            <a:avLst/>
          </a:prstGeom>
        </p:spPr>
      </p:pic>
      <p:pic>
        <p:nvPicPr>
          <p:cNvPr id="15" name="Marcador de posición de imagen 7" descr="Fondo digital de puntos de datos">
            <a:extLst>
              <a:ext uri="{FF2B5EF4-FFF2-40B4-BE49-F238E27FC236}">
                <a16:creationId xmlns:a16="http://schemas.microsoft.com/office/drawing/2014/main" id="{97A1103D-B416-5140-5F8A-95F981A2D4A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78" t="38717"/>
          <a:stretch/>
        </p:blipFill>
        <p:spPr>
          <a:xfrm>
            <a:off x="0" y="14091"/>
            <a:ext cx="2989776" cy="4202750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5349EFE-74BB-4D8C-60F0-4F4038BD72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89776" y="14091"/>
            <a:ext cx="9202224" cy="428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96296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5867.tgt.Office_50301375_TF33713516_Win32_OJ112196127" id="{F9082FAB-B260-427D-84E8-28A2C83CAFF9}" vid="{CFEC27F7-7A35-4744-B58C-557A3196B84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{072F2B9D-9225-47C8-804A-472AAD1BC9DE}tf33713516_win32</Template>
  <TotalTime>91</TotalTime>
  <Words>393</Words>
  <Application>Microsoft Office PowerPoint</Application>
  <PresentationFormat>Panorámica</PresentationFormat>
  <Paragraphs>76</Paragraphs>
  <Slides>12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Calibri</vt:lpstr>
      <vt:lpstr>Gill Sans MT</vt:lpstr>
      <vt:lpstr>Symbol</vt:lpstr>
      <vt:lpstr>Walbaum Display</vt:lpstr>
      <vt:lpstr>3DFloatVTI</vt:lpstr>
      <vt:lpstr>Presentación de PowerPoint</vt:lpstr>
      <vt:lpstr>Proyecto</vt:lpstr>
      <vt:lpstr>Proyecto</vt:lpstr>
      <vt:lpstr>Proyecto</vt:lpstr>
      <vt:lpstr>Proyecto</vt:lpstr>
      <vt:lpstr>Secciones</vt:lpstr>
      <vt:lpstr>Consultor</vt:lpstr>
      <vt:lpstr>Buscador</vt:lpstr>
      <vt:lpstr>Usuario</vt:lpstr>
      <vt:lpstr>Tecnologías</vt:lpstr>
      <vt:lpstr>Línea de tiempo de app AskMex 1.0</vt:lpstr>
      <vt:lpstr>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AskMex</dc:title>
  <dc:creator>NORMA BADILLO</dc:creator>
  <cp:lastModifiedBy>NORMA BADILLO</cp:lastModifiedBy>
  <cp:revision>25</cp:revision>
  <dcterms:created xsi:type="dcterms:W3CDTF">2022-07-07T00:14:54Z</dcterms:created>
  <dcterms:modified xsi:type="dcterms:W3CDTF">2022-07-07T01:49:05Z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